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7"/>
            <p14:sldId id="258"/>
            <p14:sldId id="261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обучающихся</a:t>
            </a:r>
            <a:r>
              <a:rPr lang="ru-RU" sz="3800" b="1" dirty="0" smtClean="0">
                <a:latin typeface="Times New Roman"/>
                <a:ea typeface="Calibri"/>
              </a:rPr>
              <a:t/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вооруженном нападении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" y="-30627"/>
            <a:ext cx="9144000" cy="686877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99592" y="27809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>
                <a:latin typeface="Times New Roman"/>
                <a:ea typeface="Calibri"/>
              </a:rPr>
              <a:t>Стрелок </a:t>
            </a:r>
            <a:r>
              <a:rPr lang="ru-RU" sz="3800" b="1" dirty="0" smtClean="0">
                <a:latin typeface="Times New Roman"/>
                <a:ea typeface="Calibri"/>
              </a:rPr>
              <a:t>в здании Университета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2276872"/>
            <a:ext cx="7920879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Сигналом о нападении Являются: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Звуки выстрелов;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Взрывы;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Крики;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 вооруженных людей.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1981971"/>
            <a:ext cx="8136904" cy="358636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нахождении вне здания объекта немедленно уйти в сторону от здания, в котором находится преступник, по возможности покинуть территорию объекта и сообщить родителям (законным представителям) о своем месте нахождения, в случае нахождения в непосредственной близости работника Университета сообщить ему об опасности и далее действовать по его указаниям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8350" y="1052736"/>
            <a:ext cx="8429872" cy="4919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при нахождении в здании переместиться в ближайшее помещение или в сторону работника Университета, сообщить ему об опасности и далее действовать по его указаниям;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помочь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работнику заблокировать входы в помещениях, в том числе с помощью мебели (самостоятельно заблокировать входы, если рядом не оказалось работника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разместиться наиболее безопасным из возможных способов, как можно дальше от входов, ближе к капитальным стенам, ниже уровня оконных проемов, под прикрытием мебели;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4636" y="1340768"/>
            <a:ext cx="770485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сохранять спокойствие, разговаривать тихо, внимательно слушать, и выполнять указания работника;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переключить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средства связи в бесшумный режим либо их выключить;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оказать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помощь и поддержку другим обучающимся только по указанию работника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разблокировать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выходы и выходить из помещения только по указанию работника, руководителя Университета или представителей оперативных служб;</a:t>
            </a:r>
          </a:p>
        </p:txBody>
      </p:sp>
    </p:spTree>
    <p:extLst>
      <p:ext uri="{BB962C8B-B14F-4D97-AF65-F5344CB8AC3E}">
        <p14:creationId xmlns:p14="http://schemas.microsoft.com/office/powerpoint/2010/main" val="5773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33281" y="980728"/>
            <a:ext cx="7704856" cy="5246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проведении операции по пресечению вооруженного нападения: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лечь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пол лицом вниз, голову закрыть руками, и не двигаться;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возможности держаться подальше от проемов дверей и окон;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ранении постараться не двигаться с целью уменьшения потери крови;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бежать навстречу сотрудникам, проводящим операцию по пресечению вооруженного нападения, или от них, так как они могут посчитать бегущих за преступников.</a:t>
            </a:r>
          </a:p>
        </p:txBody>
      </p:sp>
    </p:spTree>
    <p:extLst>
      <p:ext uri="{BB962C8B-B14F-4D97-AF65-F5344CB8AC3E}">
        <p14:creationId xmlns:p14="http://schemas.microsoft.com/office/powerpoint/2010/main" val="22038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Алгоритм действий обучающихся СГУ им. Питирима Сорокина  при вооруженном нападении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18</cp:revision>
  <dcterms:created xsi:type="dcterms:W3CDTF">2022-05-13T11:17:36Z</dcterms:created>
  <dcterms:modified xsi:type="dcterms:W3CDTF">2022-10-04T11:19:35Z</dcterms:modified>
</cp:coreProperties>
</file>