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D3FE6A-DEDD-4745-B7EC-06B5AA34136D}">
          <p14:sldIdLst>
            <p14:sldId id="256"/>
            <p14:sldId id="257"/>
            <p14:sldId id="258"/>
            <p14:sldId id="261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3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E8CD-1B15-4B99-8928-E16BE2653854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3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4448" cy="25922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latin typeface="Times New Roman"/>
                <a:ea typeface="Calibri"/>
              </a:rPr>
              <a:t>Алгоритм </a:t>
            </a:r>
            <a:r>
              <a:rPr lang="ru-RU" sz="3800" b="1" dirty="0">
                <a:latin typeface="Times New Roman"/>
                <a:ea typeface="Calibri"/>
              </a:rPr>
              <a:t>действий </a:t>
            </a:r>
            <a:r>
              <a:rPr lang="ru-RU" sz="3800" b="1" dirty="0" smtClean="0">
                <a:latin typeface="Times New Roman"/>
                <a:ea typeface="Calibri"/>
              </a:rPr>
              <a:t>обучающихся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СГУ им. Питирима Сорокина 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при обнаружении предмета, похожего на взрывное устройство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" y="-30627"/>
            <a:ext cx="9144000" cy="686877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99592" y="27809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dirty="0" smtClean="0">
                <a:latin typeface="Times New Roman"/>
                <a:ea typeface="Calibri"/>
              </a:rPr>
              <a:t>Взрывное устройство обнаружено в здании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5929" y="1700808"/>
            <a:ext cx="792087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Признаки, которые могут указывать на наличие взрывного 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устройства:</a:t>
            </a: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наличие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обнаруженном месте проводов, веревок, 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изоленты;</a:t>
            </a: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подозрительные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звуки, щелчки, тиканье часов, издаваемые 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предметом;</a:t>
            </a: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предмета исходит характерный запах миндаля или другой необычный запах.</a:t>
            </a:r>
          </a:p>
        </p:txBody>
      </p:sp>
    </p:spTree>
    <p:extLst>
      <p:ext uri="{BB962C8B-B14F-4D97-AF65-F5344CB8AC3E}">
        <p14:creationId xmlns:p14="http://schemas.microsoft.com/office/powerpoint/2010/main" val="3590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1951578"/>
            <a:ext cx="8136904" cy="36471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Предмет может иметь любой вид: сумка, сверток, пакет и т.п., находящиеся бесхозно в месте возможного присутствия большого количества людей, вблизи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взрывоопасных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и пожароопасных мест, мест расположения различного рода коммуникаций. Также по своему внешнему виду он может быть похож на взрывное устройство (граната, мина, снаряд и т.п.).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8985" y="1412776"/>
            <a:ext cx="8574694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При обнаружении предмета, похожего на взрывное устройство: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трогать и не приближаться к оставленным другими лицами (бесхозным) предметам;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случае обнаружения оставленного другими лицами (бесхозного) предмета громко обратиться к окружающим «ЧЬЯ СУМКА (ПАКЕТ, КОРОБКА)?», если ответа не последовало сообщить ближайшему работнику Университета, либо обучающемуся старшего возраста;</a:t>
            </a:r>
          </a:p>
        </p:txBody>
      </p:sp>
    </p:spTree>
    <p:extLst>
      <p:ext uri="{BB962C8B-B14F-4D97-AF65-F5344CB8AC3E}">
        <p14:creationId xmlns:p14="http://schemas.microsoft.com/office/powerpoint/2010/main" val="42133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4636" y="1340768"/>
            <a:ext cx="7704856" cy="449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проследовать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безопасное расстояние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предполагаемого взрывного устройства (места его проноса или провоза);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действовать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распоряжению руководителя, охранника или работника Университета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случае эвакуации сохранять спокойствие, отключить средства связи;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оказывать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помощь и поддержку другим обучающимся только по указанию работников.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3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212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действий обучающихся СГУ им. Питирима Сорокина  при обнаружении предмета, похожего на взрывное устройство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Зюзев Вячеслав Анатольевич</cp:lastModifiedBy>
  <cp:revision>22</cp:revision>
  <dcterms:created xsi:type="dcterms:W3CDTF">2022-05-13T11:17:36Z</dcterms:created>
  <dcterms:modified xsi:type="dcterms:W3CDTF">2022-10-12T05:16:11Z</dcterms:modified>
</cp:coreProperties>
</file>