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7"/>
            <p14:sldId id="258"/>
            <p14:sldId id="261"/>
            <p14:sldId id="259"/>
            <p14:sldId id="260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1" autoAdjust="0"/>
    <p:restoredTop sz="94686" autoAdjust="0"/>
  </p:normalViewPr>
  <p:slideViewPr>
    <p:cSldViewPr>
      <p:cViewPr>
        <p:scale>
          <a:sx n="90" d="100"/>
          <a:sy n="90" d="100"/>
        </p:scale>
        <p:origin x="-19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30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925A6-FA24-48CC-BB52-29360474BB97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C853A-3182-468F-9B07-0C0CB2541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8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C853A-3182-468F-9B07-0C0CB25413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C853A-3182-468F-9B07-0C0CB25413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88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персонала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обнаружении предмета, похожего на взрывное устройство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" y="-30627"/>
            <a:ext cx="9144000" cy="6868779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899592" y="27809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 smtClean="0">
                <a:latin typeface="Times New Roman"/>
                <a:ea typeface="Calibri"/>
              </a:rPr>
              <a:t>Взрывное устройство обнаружено в здании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7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5929" y="1700808"/>
            <a:ext cx="792087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Признаки, которые могут указывать на наличие взрывного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устройства: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наличие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обнаруженном месте проводов, веревок,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изоленты;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подозрительные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звуки, щелчки, тиканье часов, издаваемые </a:t>
            </a: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предметом;</a:t>
            </a:r>
          </a:p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 </a:t>
            </a: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предмета исходит характерный запах миндаля или другой необычный запах.</a:t>
            </a: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1981971"/>
            <a:ext cx="8136904" cy="358636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Предмет может иметь любой вид: сумка, сверток, пакет и т.п., находящиеся бесхозно в месте возможного присутствия большого количества людей, вблизи </a:t>
            </a:r>
            <a:r>
              <a:rPr lang="ru-RU" sz="2200" b="1" dirty="0" err="1">
                <a:latin typeface="Times New Roman"/>
                <a:ea typeface="Calibri"/>
                <a:cs typeface="Times New Roman"/>
              </a:rPr>
              <a:t>взрывопасных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 и пожароопасных мест, мест расположения различного рода коммуникаций. Также по своему внешнему виду он может быть похож на взрывное устройство (граната, мина, снаряд и т.п.).</a:t>
            </a:r>
            <a:endParaRPr lang="ru-RU" sz="2200" b="1" dirty="0" smtClean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8985" y="1412776"/>
            <a:ext cx="8574694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При обнаружении предмета, похожего на взрывное устройство: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трогать и не приближаться к оставленным другими лицами (бесхозным) предметам;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случае обнаружения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бесхозного) предмета громко обратиться к окружающим «ЧЬЯ СУМКА (ПАКЕТ, КОРОБКА)?», если ответа не последовало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отвести окружающих на безопасное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расстояние;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обеспечить незамедлительное информирование руководителя об обнаружении взрывного устройства любым доступным способом;</a:t>
            </a:r>
            <a:endParaRPr lang="ru-RU" sz="22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8009" y="908720"/>
            <a:ext cx="7704856" cy="514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находиться на безопасном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расстоянии от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взрывного устройства до прибытия руководителя и далее действовать в соответствии с его указаниями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объявлении эвакуации приступить к эвакуации, уводя за собой обучающихся, находящихся поблизости и далее действовать в соответствии с планом эвакуации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нахождении в помещении, не допуская паники обеспечить отключение всех имеющихся в помещении средств связи и иных приборов (приспособлений), в том числе предназначенных для обеспечения учебного процесса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3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8009" y="1340768"/>
            <a:ext cx="7704856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возможности отключить на объекте электричество и газоснабжение, предварительно убедившись в отсутствии людей в лифтах и других помещениях, выход из которых может быть заблокирован при отключении электричества. </a:t>
            </a:r>
            <a:r>
              <a:rPr lang="ru-RU" sz="2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Отключение не производится в случаях, когда взрывное устройство каким-либо образом соединено с указанными коммуникациями;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возможности открыть все окна и двери для рассредоточения ударной волны;</a:t>
            </a:r>
          </a:p>
          <a:p>
            <a:pPr lvl="0" algn="just">
              <a:spcAft>
                <a:spcPts val="1000"/>
              </a:spcAft>
            </a:pP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1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9072" y="1268760"/>
            <a:ext cx="770485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обеспечить проведение эвакуации обучающихся, при возможности с личными вещами, теплой одеждой к месту сбора в соответствии с планом эвакуации (в зимний период принять все возможные меры к исключению случаев обморожения обучающихся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убедившись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полной эвакуации из помещения с внешней стороны дверей поставить отметку «ЭВАКУИРОВАНО» любым доступным способом;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указанию руководителя осуществить проверку помещений на предмет эвакуации людей и о результатах сообщить руководителю или назначенному им лицу;</a:t>
            </a:r>
          </a:p>
          <a:p>
            <a:pPr lvl="0" algn="just">
              <a:spcAft>
                <a:spcPts val="1000"/>
              </a:spcAft>
            </a:pP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9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378</Words>
  <Application>Microsoft Office PowerPoint</Application>
  <PresentationFormat>Экран (4:3)</PresentationFormat>
  <Paragraphs>21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Алгоритм действий персонала СГУ им. Питирима Сорокина  при обнаружении предмета, похожего на взрывное устройство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25</cp:revision>
  <dcterms:created xsi:type="dcterms:W3CDTF">2022-05-13T11:17:36Z</dcterms:created>
  <dcterms:modified xsi:type="dcterms:W3CDTF">2022-10-07T13:40:05Z</dcterms:modified>
</cp:coreProperties>
</file>