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68" r:id="rId4"/>
    <p:sldId id="257" r:id="rId5"/>
    <p:sldId id="261" r:id="rId6"/>
    <p:sldId id="270" r:id="rId7"/>
    <p:sldId id="272" r:id="rId8"/>
    <p:sldId id="280" r:id="rId9"/>
    <p:sldId id="260" r:id="rId10"/>
    <p:sldId id="271" r:id="rId11"/>
    <p:sldId id="265" r:id="rId12"/>
    <p:sldId id="264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BE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A8397-BA26-484B-8218-2AC6C70B7C0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7C9034-A13D-49F6-8D04-5161246365D5}">
      <dgm:prSet phldrT="[Текст]" custT="1"/>
      <dgm:spPr/>
      <dgm:t>
        <a:bodyPr/>
        <a:lstStyle/>
        <a:p>
          <a:r>
            <a:rPr lang="ru-RU" sz="2000" b="1" dirty="0" smtClean="0"/>
            <a:t>ПЕДАГОГ НАЧАЛЬНОГО ОБЩЕГО ОБРАЗОВАНИЯ</a:t>
          </a:r>
          <a:endParaRPr lang="ru-RU" sz="2000" b="1" dirty="0"/>
        </a:p>
      </dgm:t>
    </dgm:pt>
    <dgm:pt modelId="{244CDC28-B884-4FF1-89E5-1BA372D0DBD5}" type="parTrans" cxnId="{671C9D90-18F7-452E-9990-7BFE1404D849}">
      <dgm:prSet/>
      <dgm:spPr/>
      <dgm:t>
        <a:bodyPr/>
        <a:lstStyle/>
        <a:p>
          <a:endParaRPr lang="ru-RU"/>
        </a:p>
      </dgm:t>
    </dgm:pt>
    <dgm:pt modelId="{6359EEFC-A5D4-48F9-8B0C-485CD4A48634}" type="sibTrans" cxnId="{671C9D90-18F7-452E-9990-7BFE1404D849}">
      <dgm:prSet/>
      <dgm:spPr/>
      <dgm:t>
        <a:bodyPr/>
        <a:lstStyle/>
        <a:p>
          <a:endParaRPr lang="ru-RU"/>
        </a:p>
      </dgm:t>
    </dgm:pt>
    <dgm:pt modelId="{77CA010A-1CCC-400A-A754-C99D4491FB76}">
      <dgm:prSet phldrT="[Текст]" custT="1"/>
      <dgm:spPr/>
      <dgm:t>
        <a:bodyPr/>
        <a:lstStyle/>
        <a:p>
          <a:r>
            <a:rPr lang="ru-RU" sz="2000" b="1" dirty="0" smtClean="0"/>
            <a:t>РАЗРАБОТКА МОДЕЛЕЙ ЦЕЛЕВОЙ ПОДГОТОВКИ ПЕДАГОГОВ </a:t>
          </a:r>
          <a:endParaRPr lang="ru-RU" sz="2000" b="1" dirty="0"/>
        </a:p>
      </dgm:t>
    </dgm:pt>
    <dgm:pt modelId="{EC505AAB-6C76-46D0-8ED3-5E9139F898A4}" type="parTrans" cxnId="{32B960E6-6EE8-41DF-8A15-AFC285756FA2}">
      <dgm:prSet/>
      <dgm:spPr/>
      <dgm:t>
        <a:bodyPr/>
        <a:lstStyle/>
        <a:p>
          <a:endParaRPr lang="ru-RU"/>
        </a:p>
      </dgm:t>
    </dgm:pt>
    <dgm:pt modelId="{82BF612A-9EF3-445F-963C-B12D4CA3A0A1}" type="sibTrans" cxnId="{32B960E6-6EE8-41DF-8A15-AFC285756FA2}">
      <dgm:prSet/>
      <dgm:spPr/>
      <dgm:t>
        <a:bodyPr/>
        <a:lstStyle/>
        <a:p>
          <a:endParaRPr lang="ru-RU"/>
        </a:p>
      </dgm:t>
    </dgm:pt>
    <dgm:pt modelId="{A915B3B3-B635-408A-B6E0-9338705BFCFF}">
      <dgm:prSet phldrT="[Текст]" custT="1"/>
      <dgm:spPr/>
      <dgm:t>
        <a:bodyPr/>
        <a:lstStyle/>
        <a:p>
          <a:r>
            <a:rPr lang="ru-RU" sz="2000" b="1" dirty="0" smtClean="0"/>
            <a:t>ПРОФЕССИОНАЛЬНОЕ ОБУЧЕНИЕ</a:t>
          </a:r>
          <a:endParaRPr lang="ru-RU" sz="2000" dirty="0"/>
        </a:p>
      </dgm:t>
    </dgm:pt>
    <dgm:pt modelId="{11BFAAF5-F437-426C-B3B7-A291ABBCA875}" type="parTrans" cxnId="{7D504564-9DEA-4A3E-86FF-52993CC88430}">
      <dgm:prSet/>
      <dgm:spPr/>
      <dgm:t>
        <a:bodyPr/>
        <a:lstStyle/>
        <a:p>
          <a:endParaRPr lang="ru-RU"/>
        </a:p>
      </dgm:t>
    </dgm:pt>
    <dgm:pt modelId="{413BCF97-F632-4320-B9C9-E566526F02EE}" type="sibTrans" cxnId="{7D504564-9DEA-4A3E-86FF-52993CC88430}">
      <dgm:prSet/>
      <dgm:spPr/>
      <dgm:t>
        <a:bodyPr/>
        <a:lstStyle/>
        <a:p>
          <a:endParaRPr lang="ru-RU"/>
        </a:p>
      </dgm:t>
    </dgm:pt>
    <dgm:pt modelId="{21508359-80D9-4B7D-8B66-43E9E12075CB}">
      <dgm:prSet phldrT="[Текст]" custT="1"/>
      <dgm:spPr/>
      <dgm:t>
        <a:bodyPr/>
        <a:lstStyle/>
        <a:p>
          <a:r>
            <a:rPr lang="ru-RU" sz="2000" b="1" dirty="0" smtClean="0"/>
            <a:t>ПЕДАГОГ ОСНОВНОГО ОБЩЕГО ОБРАЗОВАНИЯ</a:t>
          </a:r>
          <a:endParaRPr lang="ru-RU" sz="2000" b="1" dirty="0"/>
        </a:p>
      </dgm:t>
    </dgm:pt>
    <dgm:pt modelId="{01520AE9-0B8B-47D2-9639-999E3F427D2F}" type="parTrans" cxnId="{7D96FB87-18C2-4FC1-8D8C-D3409C032744}">
      <dgm:prSet/>
      <dgm:spPr/>
      <dgm:t>
        <a:bodyPr/>
        <a:lstStyle/>
        <a:p>
          <a:endParaRPr lang="ru-RU"/>
        </a:p>
      </dgm:t>
    </dgm:pt>
    <dgm:pt modelId="{B7035118-6C20-417D-9D9A-B4E3513820B7}" type="sibTrans" cxnId="{7D96FB87-18C2-4FC1-8D8C-D3409C032744}">
      <dgm:prSet/>
      <dgm:spPr/>
      <dgm:t>
        <a:bodyPr/>
        <a:lstStyle/>
        <a:p>
          <a:endParaRPr lang="ru-RU"/>
        </a:p>
      </dgm:t>
    </dgm:pt>
    <dgm:pt modelId="{B0A47DCA-262D-4C97-AB2D-FD8B4F1EC1E0}">
      <dgm:prSet phldrT="[Текст]" custT="1"/>
      <dgm:spPr/>
      <dgm:t>
        <a:bodyPr/>
        <a:lstStyle/>
        <a:p>
          <a:r>
            <a:rPr lang="ru-RU" sz="2000" b="1" i="0" u="none" strike="noStrike" baseline="0" smtClean="0">
              <a:latin typeface="+mn-lt"/>
              <a:ea typeface="+mn-ea"/>
              <a:cs typeface="+mn-cs"/>
            </a:rPr>
            <a:t>ПЕДАГОГ СРЕДНЕГО ОБЩЕГО ОБРАЗОВАНИЯ</a:t>
          </a:r>
          <a:endParaRPr lang="ru-RU" sz="2000" b="1" baseline="0" dirty="0"/>
        </a:p>
      </dgm:t>
    </dgm:pt>
    <dgm:pt modelId="{673A3FBF-A328-4F28-A9A4-100D32EABDDF}" type="parTrans" cxnId="{A1855EAC-ACAF-4060-8753-085E0BAF077D}">
      <dgm:prSet/>
      <dgm:spPr/>
      <dgm:t>
        <a:bodyPr/>
        <a:lstStyle/>
        <a:p>
          <a:endParaRPr lang="ru-RU"/>
        </a:p>
      </dgm:t>
    </dgm:pt>
    <dgm:pt modelId="{2130236B-9B48-457F-AD8B-7D248B502965}" type="sibTrans" cxnId="{A1855EAC-ACAF-4060-8753-085E0BAF077D}">
      <dgm:prSet/>
      <dgm:spPr/>
      <dgm:t>
        <a:bodyPr/>
        <a:lstStyle/>
        <a:p>
          <a:endParaRPr lang="ru-RU"/>
        </a:p>
      </dgm:t>
    </dgm:pt>
    <dgm:pt modelId="{DF902C58-89FE-40A8-BC01-9ACD6386BC69}" type="pres">
      <dgm:prSet presAssocID="{C60A8397-BA26-484B-8218-2AC6C70B7C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A683B1-374A-4877-9100-CF9C70DD69CB}" type="pres">
      <dgm:prSet presAssocID="{897C9034-A13D-49F6-8D04-5161246365D5}" presName="parentLin" presStyleCnt="0"/>
      <dgm:spPr/>
      <dgm:t>
        <a:bodyPr/>
        <a:lstStyle/>
        <a:p>
          <a:endParaRPr lang="ru-RU"/>
        </a:p>
      </dgm:t>
    </dgm:pt>
    <dgm:pt modelId="{2B8170FB-3E5A-43F8-85A2-BD8D8FDF0A84}" type="pres">
      <dgm:prSet presAssocID="{897C9034-A13D-49F6-8D04-5161246365D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AD5418A-6A55-4F45-A70D-81CE490EB21D}" type="pres">
      <dgm:prSet presAssocID="{897C9034-A13D-49F6-8D04-5161246365D5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AE97A-3809-4ACD-80D5-1853F5E667D9}" type="pres">
      <dgm:prSet presAssocID="{897C9034-A13D-49F6-8D04-5161246365D5}" presName="negativeSpace" presStyleCnt="0"/>
      <dgm:spPr/>
      <dgm:t>
        <a:bodyPr/>
        <a:lstStyle/>
        <a:p>
          <a:endParaRPr lang="ru-RU"/>
        </a:p>
      </dgm:t>
    </dgm:pt>
    <dgm:pt modelId="{150DBFDC-3F31-44AE-8386-E2A3F3D412BB}" type="pres">
      <dgm:prSet presAssocID="{897C9034-A13D-49F6-8D04-5161246365D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E44FC-33B4-4BD2-A055-1F950C80CF7A}" type="pres">
      <dgm:prSet presAssocID="{6359EEFC-A5D4-48F9-8B0C-485CD4A48634}" presName="spaceBetweenRectangles" presStyleCnt="0"/>
      <dgm:spPr/>
      <dgm:t>
        <a:bodyPr/>
        <a:lstStyle/>
        <a:p>
          <a:endParaRPr lang="ru-RU"/>
        </a:p>
      </dgm:t>
    </dgm:pt>
    <dgm:pt modelId="{96812BA4-6F9E-4B88-9F8C-6EC79D5D18DE}" type="pres">
      <dgm:prSet presAssocID="{77CA010A-1CCC-400A-A754-C99D4491FB76}" presName="parentLin" presStyleCnt="0"/>
      <dgm:spPr/>
      <dgm:t>
        <a:bodyPr/>
        <a:lstStyle/>
        <a:p>
          <a:endParaRPr lang="ru-RU"/>
        </a:p>
      </dgm:t>
    </dgm:pt>
    <dgm:pt modelId="{D20AC7B8-594E-41AE-827C-9570B9B1686C}" type="pres">
      <dgm:prSet presAssocID="{77CA010A-1CCC-400A-A754-C99D4491FB7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901835A-E64A-4206-9246-8B9E4B5D6658}" type="pres">
      <dgm:prSet presAssocID="{77CA010A-1CCC-400A-A754-C99D4491FB76}" presName="parentText" presStyleLbl="node1" presStyleIdx="1" presStyleCnt="5" custScaleX="136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D80B6-6A5C-43AC-B9F9-92E1C7B82D23}" type="pres">
      <dgm:prSet presAssocID="{77CA010A-1CCC-400A-A754-C99D4491FB76}" presName="negativeSpace" presStyleCnt="0"/>
      <dgm:spPr/>
      <dgm:t>
        <a:bodyPr/>
        <a:lstStyle/>
        <a:p>
          <a:endParaRPr lang="ru-RU"/>
        </a:p>
      </dgm:t>
    </dgm:pt>
    <dgm:pt modelId="{D3E3FD35-7BD3-4703-A123-31F112046EC1}" type="pres">
      <dgm:prSet presAssocID="{77CA010A-1CCC-400A-A754-C99D4491FB7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F031D-D6AA-490D-8D36-BED0F82D8FB1}" type="pres">
      <dgm:prSet presAssocID="{82BF612A-9EF3-445F-963C-B12D4CA3A0A1}" presName="spaceBetweenRectangles" presStyleCnt="0"/>
      <dgm:spPr/>
      <dgm:t>
        <a:bodyPr/>
        <a:lstStyle/>
        <a:p>
          <a:endParaRPr lang="ru-RU"/>
        </a:p>
      </dgm:t>
    </dgm:pt>
    <dgm:pt modelId="{192292F8-B518-4120-9BC5-AFD70CF56AB7}" type="pres">
      <dgm:prSet presAssocID="{21508359-80D9-4B7D-8B66-43E9E12075CB}" presName="parentLin" presStyleCnt="0"/>
      <dgm:spPr/>
      <dgm:t>
        <a:bodyPr/>
        <a:lstStyle/>
        <a:p>
          <a:endParaRPr lang="ru-RU"/>
        </a:p>
      </dgm:t>
    </dgm:pt>
    <dgm:pt modelId="{7263A859-08A5-446A-8E78-19FC217D929E}" type="pres">
      <dgm:prSet presAssocID="{21508359-80D9-4B7D-8B66-43E9E12075C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A134CD1-80F9-42EF-B00D-48AD47E6457A}" type="pres">
      <dgm:prSet presAssocID="{21508359-80D9-4B7D-8B66-43E9E12075CB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0BB00-2DAD-4CE8-A6EF-88F17E4389DF}" type="pres">
      <dgm:prSet presAssocID="{21508359-80D9-4B7D-8B66-43E9E12075CB}" presName="negativeSpace" presStyleCnt="0"/>
      <dgm:spPr/>
      <dgm:t>
        <a:bodyPr/>
        <a:lstStyle/>
        <a:p>
          <a:endParaRPr lang="ru-RU"/>
        </a:p>
      </dgm:t>
    </dgm:pt>
    <dgm:pt modelId="{50682A62-88B7-44EF-8557-4A232D911FFA}" type="pres">
      <dgm:prSet presAssocID="{21508359-80D9-4B7D-8B66-43E9E12075C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16646-1387-4DDB-AB2A-53EFCD446318}" type="pres">
      <dgm:prSet presAssocID="{B7035118-6C20-417D-9D9A-B4E3513820B7}" presName="spaceBetweenRectangles" presStyleCnt="0"/>
      <dgm:spPr/>
      <dgm:t>
        <a:bodyPr/>
        <a:lstStyle/>
        <a:p>
          <a:endParaRPr lang="ru-RU"/>
        </a:p>
      </dgm:t>
    </dgm:pt>
    <dgm:pt modelId="{93FCFE3B-AEA1-428B-B317-EDC02C1C0EBD}" type="pres">
      <dgm:prSet presAssocID="{B0A47DCA-262D-4C97-AB2D-FD8B4F1EC1E0}" presName="parentLin" presStyleCnt="0"/>
      <dgm:spPr/>
      <dgm:t>
        <a:bodyPr/>
        <a:lstStyle/>
        <a:p>
          <a:endParaRPr lang="ru-RU"/>
        </a:p>
      </dgm:t>
    </dgm:pt>
    <dgm:pt modelId="{6CB1B8FF-D716-41FA-A934-E3BC69A593F1}" type="pres">
      <dgm:prSet presAssocID="{B0A47DCA-262D-4C97-AB2D-FD8B4F1EC1E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061E8FA-A6F9-4114-8732-5710C26DABC3}" type="pres">
      <dgm:prSet presAssocID="{B0A47DCA-262D-4C97-AB2D-FD8B4F1EC1E0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63A7-8953-4766-8598-9A16706F9C49}" type="pres">
      <dgm:prSet presAssocID="{B0A47DCA-262D-4C97-AB2D-FD8B4F1EC1E0}" presName="negativeSpace" presStyleCnt="0"/>
      <dgm:spPr/>
      <dgm:t>
        <a:bodyPr/>
        <a:lstStyle/>
        <a:p>
          <a:endParaRPr lang="ru-RU"/>
        </a:p>
      </dgm:t>
    </dgm:pt>
    <dgm:pt modelId="{574AFD88-56F8-4DD7-9479-9AD8995E4C3B}" type="pres">
      <dgm:prSet presAssocID="{B0A47DCA-262D-4C97-AB2D-FD8B4F1EC1E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38D8E-DC0C-4E33-97FF-A5C5579B2F0E}" type="pres">
      <dgm:prSet presAssocID="{2130236B-9B48-457F-AD8B-7D248B502965}" presName="spaceBetweenRectangles" presStyleCnt="0"/>
      <dgm:spPr/>
      <dgm:t>
        <a:bodyPr/>
        <a:lstStyle/>
        <a:p>
          <a:endParaRPr lang="ru-RU"/>
        </a:p>
      </dgm:t>
    </dgm:pt>
    <dgm:pt modelId="{C7BF18EF-7158-4AC5-8A08-5A4DB1E4BB8E}" type="pres">
      <dgm:prSet presAssocID="{A915B3B3-B635-408A-B6E0-9338705BFCFF}" presName="parentLin" presStyleCnt="0"/>
      <dgm:spPr/>
      <dgm:t>
        <a:bodyPr/>
        <a:lstStyle/>
        <a:p>
          <a:endParaRPr lang="ru-RU"/>
        </a:p>
      </dgm:t>
    </dgm:pt>
    <dgm:pt modelId="{F7659383-E2EC-48A4-B220-804E1E718FE8}" type="pres">
      <dgm:prSet presAssocID="{A915B3B3-B635-408A-B6E0-9338705BFCF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D7DCB92-EFC8-47C3-9073-77F1399CBB2B}" type="pres">
      <dgm:prSet presAssocID="{A915B3B3-B635-408A-B6E0-9338705BFCFF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92899-C014-48F4-853F-962AEE5BC802}" type="pres">
      <dgm:prSet presAssocID="{A915B3B3-B635-408A-B6E0-9338705BFCFF}" presName="negativeSpace" presStyleCnt="0"/>
      <dgm:spPr/>
      <dgm:t>
        <a:bodyPr/>
        <a:lstStyle/>
        <a:p>
          <a:endParaRPr lang="ru-RU"/>
        </a:p>
      </dgm:t>
    </dgm:pt>
    <dgm:pt modelId="{EB8205E9-62EF-4532-A92F-0CED891B0F77}" type="pres">
      <dgm:prSet presAssocID="{A915B3B3-B635-408A-B6E0-9338705BFCF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F7B1B-61F5-424A-B783-ADED2936421A}" type="presOf" srcId="{B0A47DCA-262D-4C97-AB2D-FD8B4F1EC1E0}" destId="{6CB1B8FF-D716-41FA-A934-E3BC69A593F1}" srcOrd="0" destOrd="0" presId="urn:microsoft.com/office/officeart/2005/8/layout/list1"/>
    <dgm:cxn modelId="{A4DA3B6D-82AB-4C31-BE46-C649E872938B}" type="presOf" srcId="{B0A47DCA-262D-4C97-AB2D-FD8B4F1EC1E0}" destId="{A061E8FA-A6F9-4114-8732-5710C26DABC3}" srcOrd="1" destOrd="0" presId="urn:microsoft.com/office/officeart/2005/8/layout/list1"/>
    <dgm:cxn modelId="{22D6FD18-D67E-4FF2-807D-90C7C0F45C60}" type="presOf" srcId="{A915B3B3-B635-408A-B6E0-9338705BFCFF}" destId="{F7659383-E2EC-48A4-B220-804E1E718FE8}" srcOrd="0" destOrd="0" presId="urn:microsoft.com/office/officeart/2005/8/layout/list1"/>
    <dgm:cxn modelId="{E7DD15A3-6AB2-4C26-85FB-3BDC899EBF68}" type="presOf" srcId="{77CA010A-1CCC-400A-A754-C99D4491FB76}" destId="{D20AC7B8-594E-41AE-827C-9570B9B1686C}" srcOrd="0" destOrd="0" presId="urn:microsoft.com/office/officeart/2005/8/layout/list1"/>
    <dgm:cxn modelId="{6A029126-DB2A-42B7-9ADB-4269C5CB5F57}" type="presOf" srcId="{21508359-80D9-4B7D-8B66-43E9E12075CB}" destId="{0A134CD1-80F9-42EF-B00D-48AD47E6457A}" srcOrd="1" destOrd="0" presId="urn:microsoft.com/office/officeart/2005/8/layout/list1"/>
    <dgm:cxn modelId="{9541B833-9CC0-4385-AF35-744D69963C5E}" type="presOf" srcId="{897C9034-A13D-49F6-8D04-5161246365D5}" destId="{EAD5418A-6A55-4F45-A70D-81CE490EB21D}" srcOrd="1" destOrd="0" presId="urn:microsoft.com/office/officeart/2005/8/layout/list1"/>
    <dgm:cxn modelId="{32B960E6-6EE8-41DF-8A15-AFC285756FA2}" srcId="{C60A8397-BA26-484B-8218-2AC6C70B7C01}" destId="{77CA010A-1CCC-400A-A754-C99D4491FB76}" srcOrd="1" destOrd="0" parTransId="{EC505AAB-6C76-46D0-8ED3-5E9139F898A4}" sibTransId="{82BF612A-9EF3-445F-963C-B12D4CA3A0A1}"/>
    <dgm:cxn modelId="{611601C8-D398-4681-AD13-9D57D8559334}" type="presOf" srcId="{A915B3B3-B635-408A-B6E0-9338705BFCFF}" destId="{BD7DCB92-EFC8-47C3-9073-77F1399CBB2B}" srcOrd="1" destOrd="0" presId="urn:microsoft.com/office/officeart/2005/8/layout/list1"/>
    <dgm:cxn modelId="{7D96FB87-18C2-4FC1-8D8C-D3409C032744}" srcId="{C60A8397-BA26-484B-8218-2AC6C70B7C01}" destId="{21508359-80D9-4B7D-8B66-43E9E12075CB}" srcOrd="2" destOrd="0" parTransId="{01520AE9-0B8B-47D2-9639-999E3F427D2F}" sibTransId="{B7035118-6C20-417D-9D9A-B4E3513820B7}"/>
    <dgm:cxn modelId="{3A1640FD-EEB6-4F12-9F71-F98392628EBD}" type="presOf" srcId="{77CA010A-1CCC-400A-A754-C99D4491FB76}" destId="{1901835A-E64A-4206-9246-8B9E4B5D6658}" srcOrd="1" destOrd="0" presId="urn:microsoft.com/office/officeart/2005/8/layout/list1"/>
    <dgm:cxn modelId="{671C9D90-18F7-452E-9990-7BFE1404D849}" srcId="{C60A8397-BA26-484B-8218-2AC6C70B7C01}" destId="{897C9034-A13D-49F6-8D04-5161246365D5}" srcOrd="0" destOrd="0" parTransId="{244CDC28-B884-4FF1-89E5-1BA372D0DBD5}" sibTransId="{6359EEFC-A5D4-48F9-8B0C-485CD4A48634}"/>
    <dgm:cxn modelId="{7D504564-9DEA-4A3E-86FF-52993CC88430}" srcId="{C60A8397-BA26-484B-8218-2AC6C70B7C01}" destId="{A915B3B3-B635-408A-B6E0-9338705BFCFF}" srcOrd="4" destOrd="0" parTransId="{11BFAAF5-F437-426C-B3B7-A291ABBCA875}" sibTransId="{413BCF97-F632-4320-B9C9-E566526F02EE}"/>
    <dgm:cxn modelId="{D1A66E4A-13B5-4F1C-80EA-CA3E2FD29597}" type="presOf" srcId="{897C9034-A13D-49F6-8D04-5161246365D5}" destId="{2B8170FB-3E5A-43F8-85A2-BD8D8FDF0A84}" srcOrd="0" destOrd="0" presId="urn:microsoft.com/office/officeart/2005/8/layout/list1"/>
    <dgm:cxn modelId="{3B218BB7-C561-4329-B0D4-002DB65B5575}" type="presOf" srcId="{C60A8397-BA26-484B-8218-2AC6C70B7C01}" destId="{DF902C58-89FE-40A8-BC01-9ACD6386BC69}" srcOrd="0" destOrd="0" presId="urn:microsoft.com/office/officeart/2005/8/layout/list1"/>
    <dgm:cxn modelId="{FBC2509F-D0CC-45D9-B175-AE3E755CA570}" type="presOf" srcId="{21508359-80D9-4B7D-8B66-43E9E12075CB}" destId="{7263A859-08A5-446A-8E78-19FC217D929E}" srcOrd="0" destOrd="0" presId="urn:microsoft.com/office/officeart/2005/8/layout/list1"/>
    <dgm:cxn modelId="{A1855EAC-ACAF-4060-8753-085E0BAF077D}" srcId="{C60A8397-BA26-484B-8218-2AC6C70B7C01}" destId="{B0A47DCA-262D-4C97-AB2D-FD8B4F1EC1E0}" srcOrd="3" destOrd="0" parTransId="{673A3FBF-A328-4F28-A9A4-100D32EABDDF}" sibTransId="{2130236B-9B48-457F-AD8B-7D248B502965}"/>
    <dgm:cxn modelId="{C76D675C-9332-48D3-A6E8-E9D42C5E959C}" type="presParOf" srcId="{DF902C58-89FE-40A8-BC01-9ACD6386BC69}" destId="{16A683B1-374A-4877-9100-CF9C70DD69CB}" srcOrd="0" destOrd="0" presId="urn:microsoft.com/office/officeart/2005/8/layout/list1"/>
    <dgm:cxn modelId="{61417B28-813F-4FF3-9AEF-8CD799446516}" type="presParOf" srcId="{16A683B1-374A-4877-9100-CF9C70DD69CB}" destId="{2B8170FB-3E5A-43F8-85A2-BD8D8FDF0A84}" srcOrd="0" destOrd="0" presId="urn:microsoft.com/office/officeart/2005/8/layout/list1"/>
    <dgm:cxn modelId="{3BCDB027-4CA2-45C5-AB3F-54221F1703D6}" type="presParOf" srcId="{16A683B1-374A-4877-9100-CF9C70DD69CB}" destId="{EAD5418A-6A55-4F45-A70D-81CE490EB21D}" srcOrd="1" destOrd="0" presId="urn:microsoft.com/office/officeart/2005/8/layout/list1"/>
    <dgm:cxn modelId="{AD7EEDE0-7647-439F-B57B-F472E6017524}" type="presParOf" srcId="{DF902C58-89FE-40A8-BC01-9ACD6386BC69}" destId="{84AAE97A-3809-4ACD-80D5-1853F5E667D9}" srcOrd="1" destOrd="0" presId="urn:microsoft.com/office/officeart/2005/8/layout/list1"/>
    <dgm:cxn modelId="{8F64950F-095B-43B0-99BC-E40AC2EF157B}" type="presParOf" srcId="{DF902C58-89FE-40A8-BC01-9ACD6386BC69}" destId="{150DBFDC-3F31-44AE-8386-E2A3F3D412BB}" srcOrd="2" destOrd="0" presId="urn:microsoft.com/office/officeart/2005/8/layout/list1"/>
    <dgm:cxn modelId="{5BB95045-EDA2-4419-90E4-322B6A9C1C70}" type="presParOf" srcId="{DF902C58-89FE-40A8-BC01-9ACD6386BC69}" destId="{038E44FC-33B4-4BD2-A055-1F950C80CF7A}" srcOrd="3" destOrd="0" presId="urn:microsoft.com/office/officeart/2005/8/layout/list1"/>
    <dgm:cxn modelId="{A7F4D909-1EC6-4EC3-A84D-4F4D34EB48ED}" type="presParOf" srcId="{DF902C58-89FE-40A8-BC01-9ACD6386BC69}" destId="{96812BA4-6F9E-4B88-9F8C-6EC79D5D18DE}" srcOrd="4" destOrd="0" presId="urn:microsoft.com/office/officeart/2005/8/layout/list1"/>
    <dgm:cxn modelId="{7BB6C7CD-1A9D-43AB-992C-9B868D2559AC}" type="presParOf" srcId="{96812BA4-6F9E-4B88-9F8C-6EC79D5D18DE}" destId="{D20AC7B8-594E-41AE-827C-9570B9B1686C}" srcOrd="0" destOrd="0" presId="urn:microsoft.com/office/officeart/2005/8/layout/list1"/>
    <dgm:cxn modelId="{4DA91652-5E4D-4AC2-99C1-A1DDA7F9CF9A}" type="presParOf" srcId="{96812BA4-6F9E-4B88-9F8C-6EC79D5D18DE}" destId="{1901835A-E64A-4206-9246-8B9E4B5D6658}" srcOrd="1" destOrd="0" presId="urn:microsoft.com/office/officeart/2005/8/layout/list1"/>
    <dgm:cxn modelId="{FFCED305-CD09-438D-8825-12EDE321DEDD}" type="presParOf" srcId="{DF902C58-89FE-40A8-BC01-9ACD6386BC69}" destId="{E8ED80B6-6A5C-43AC-B9F9-92E1C7B82D23}" srcOrd="5" destOrd="0" presId="urn:microsoft.com/office/officeart/2005/8/layout/list1"/>
    <dgm:cxn modelId="{3EBF8ABA-B2C4-41FB-8194-23D58E130AA2}" type="presParOf" srcId="{DF902C58-89FE-40A8-BC01-9ACD6386BC69}" destId="{D3E3FD35-7BD3-4703-A123-31F112046EC1}" srcOrd="6" destOrd="0" presId="urn:microsoft.com/office/officeart/2005/8/layout/list1"/>
    <dgm:cxn modelId="{80057E86-C60C-4D7E-B2AC-E0C4332A397D}" type="presParOf" srcId="{DF902C58-89FE-40A8-BC01-9ACD6386BC69}" destId="{D1EF031D-D6AA-490D-8D36-BED0F82D8FB1}" srcOrd="7" destOrd="0" presId="urn:microsoft.com/office/officeart/2005/8/layout/list1"/>
    <dgm:cxn modelId="{B9D6C7BD-8F4F-44BE-9F68-C8D697DD3BDC}" type="presParOf" srcId="{DF902C58-89FE-40A8-BC01-9ACD6386BC69}" destId="{192292F8-B518-4120-9BC5-AFD70CF56AB7}" srcOrd="8" destOrd="0" presId="urn:microsoft.com/office/officeart/2005/8/layout/list1"/>
    <dgm:cxn modelId="{5A9BF833-EDB5-4ED6-8AD5-FEC9F82FDE2B}" type="presParOf" srcId="{192292F8-B518-4120-9BC5-AFD70CF56AB7}" destId="{7263A859-08A5-446A-8E78-19FC217D929E}" srcOrd="0" destOrd="0" presId="urn:microsoft.com/office/officeart/2005/8/layout/list1"/>
    <dgm:cxn modelId="{BBC05A08-EEB3-416D-9E60-955889A0172B}" type="presParOf" srcId="{192292F8-B518-4120-9BC5-AFD70CF56AB7}" destId="{0A134CD1-80F9-42EF-B00D-48AD47E6457A}" srcOrd="1" destOrd="0" presId="urn:microsoft.com/office/officeart/2005/8/layout/list1"/>
    <dgm:cxn modelId="{B6533A75-FD29-4341-AE0F-C4E79FC6330C}" type="presParOf" srcId="{DF902C58-89FE-40A8-BC01-9ACD6386BC69}" destId="{4BC0BB00-2DAD-4CE8-A6EF-88F17E4389DF}" srcOrd="9" destOrd="0" presId="urn:microsoft.com/office/officeart/2005/8/layout/list1"/>
    <dgm:cxn modelId="{B560AB46-5AA5-4A11-8B56-3E6A6FBA46B1}" type="presParOf" srcId="{DF902C58-89FE-40A8-BC01-9ACD6386BC69}" destId="{50682A62-88B7-44EF-8557-4A232D911FFA}" srcOrd="10" destOrd="0" presId="urn:microsoft.com/office/officeart/2005/8/layout/list1"/>
    <dgm:cxn modelId="{342204A7-32FA-4CF5-824B-747D27AE1B47}" type="presParOf" srcId="{DF902C58-89FE-40A8-BC01-9ACD6386BC69}" destId="{AA416646-1387-4DDB-AB2A-53EFCD446318}" srcOrd="11" destOrd="0" presId="urn:microsoft.com/office/officeart/2005/8/layout/list1"/>
    <dgm:cxn modelId="{E54CFD7E-2013-404E-B9C1-5620D0362259}" type="presParOf" srcId="{DF902C58-89FE-40A8-BC01-9ACD6386BC69}" destId="{93FCFE3B-AEA1-428B-B317-EDC02C1C0EBD}" srcOrd="12" destOrd="0" presId="urn:microsoft.com/office/officeart/2005/8/layout/list1"/>
    <dgm:cxn modelId="{7C1041F9-841E-4C62-99EB-F2DFB664C987}" type="presParOf" srcId="{93FCFE3B-AEA1-428B-B317-EDC02C1C0EBD}" destId="{6CB1B8FF-D716-41FA-A934-E3BC69A593F1}" srcOrd="0" destOrd="0" presId="urn:microsoft.com/office/officeart/2005/8/layout/list1"/>
    <dgm:cxn modelId="{4AF6AE15-747E-4533-9269-8D4F98A0D20C}" type="presParOf" srcId="{93FCFE3B-AEA1-428B-B317-EDC02C1C0EBD}" destId="{A061E8FA-A6F9-4114-8732-5710C26DABC3}" srcOrd="1" destOrd="0" presId="urn:microsoft.com/office/officeart/2005/8/layout/list1"/>
    <dgm:cxn modelId="{E9460E26-B784-47B3-B0EB-62AC6F9AA535}" type="presParOf" srcId="{DF902C58-89FE-40A8-BC01-9ACD6386BC69}" destId="{554563A7-8953-4766-8598-9A16706F9C49}" srcOrd="13" destOrd="0" presId="urn:microsoft.com/office/officeart/2005/8/layout/list1"/>
    <dgm:cxn modelId="{76302435-3418-4B4F-BE5E-7A1692978CA7}" type="presParOf" srcId="{DF902C58-89FE-40A8-BC01-9ACD6386BC69}" destId="{574AFD88-56F8-4DD7-9479-9AD8995E4C3B}" srcOrd="14" destOrd="0" presId="urn:microsoft.com/office/officeart/2005/8/layout/list1"/>
    <dgm:cxn modelId="{EC54524D-F2C7-492F-8D09-ACE91A7CE7B9}" type="presParOf" srcId="{DF902C58-89FE-40A8-BC01-9ACD6386BC69}" destId="{6AC38D8E-DC0C-4E33-97FF-A5C5579B2F0E}" srcOrd="15" destOrd="0" presId="urn:microsoft.com/office/officeart/2005/8/layout/list1"/>
    <dgm:cxn modelId="{BF268AFB-23AF-437F-8EE5-31CF62FCAEB1}" type="presParOf" srcId="{DF902C58-89FE-40A8-BC01-9ACD6386BC69}" destId="{C7BF18EF-7158-4AC5-8A08-5A4DB1E4BB8E}" srcOrd="16" destOrd="0" presId="urn:microsoft.com/office/officeart/2005/8/layout/list1"/>
    <dgm:cxn modelId="{CA3853CB-7843-4593-84ED-4C6142DF6400}" type="presParOf" srcId="{C7BF18EF-7158-4AC5-8A08-5A4DB1E4BB8E}" destId="{F7659383-E2EC-48A4-B220-804E1E718FE8}" srcOrd="0" destOrd="0" presId="urn:microsoft.com/office/officeart/2005/8/layout/list1"/>
    <dgm:cxn modelId="{03C39B4F-8C85-466E-94A9-98C40B1F8DAF}" type="presParOf" srcId="{C7BF18EF-7158-4AC5-8A08-5A4DB1E4BB8E}" destId="{BD7DCB92-EFC8-47C3-9073-77F1399CBB2B}" srcOrd="1" destOrd="0" presId="urn:microsoft.com/office/officeart/2005/8/layout/list1"/>
    <dgm:cxn modelId="{C6D99F25-EDE6-42D6-991F-6FEF5FDAE919}" type="presParOf" srcId="{DF902C58-89FE-40A8-BC01-9ACD6386BC69}" destId="{B8392899-C014-48F4-853F-962AEE5BC802}" srcOrd="17" destOrd="0" presId="urn:microsoft.com/office/officeart/2005/8/layout/list1"/>
    <dgm:cxn modelId="{25F28AA8-DA8F-40A2-B0CD-1662681E412E}" type="presParOf" srcId="{DF902C58-89FE-40A8-BC01-9ACD6386BC69}" destId="{EB8205E9-62EF-4532-A92F-0CED891B0F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838B5-B083-4CA8-8FDF-E8A143BD48CC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B9422CF-8DEF-46D3-B768-87D1700A95EE}">
      <dgm:prSet phldrT="[Текст]" custT="1"/>
      <dgm:spPr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Медиаобразование в </a:t>
          </a:r>
          <a:r>
            <a:rPr lang="en-US" sz="1400" b="1" dirty="0" smtClean="0">
              <a:solidFill>
                <a:schemeClr val="tx2">
                  <a:lumMod val="75000"/>
                </a:schemeClr>
              </a:solidFill>
            </a:rPr>
            <a:t>XXI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веке: СМИ по-взрослому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83F181B-9CB9-4954-9621-EB3935BCB114}" type="parTrans" cxnId="{EB947A54-7279-4E71-9932-F58E6D9DA6DC}">
      <dgm:prSet/>
      <dgm:spPr/>
      <dgm:t>
        <a:bodyPr/>
        <a:lstStyle/>
        <a:p>
          <a:endParaRPr lang="ru-RU"/>
        </a:p>
      </dgm:t>
    </dgm:pt>
    <dgm:pt modelId="{FCE44024-6E59-4237-858D-F7484CF48E7B}" type="sibTrans" cxnId="{EB947A54-7279-4E71-9932-F58E6D9DA6DC}">
      <dgm:prSet/>
      <dgm:spPr/>
      <dgm:t>
        <a:bodyPr/>
        <a:lstStyle/>
        <a:p>
          <a:endParaRPr lang="ru-RU"/>
        </a:p>
      </dgm:t>
    </dgm:pt>
    <dgm:pt modelId="{C55824CA-B9ED-4728-A2FD-D83EA5E6A4C5}">
      <dgm:prSet phldrT="[Текст]" custT="1"/>
      <dgm:spPr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Развитие сетевого взаимодействия в области математики, физики, информатики и робототехники между образовательными организациями финно-угорских республик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6FC38842-DC11-4A46-BC3D-DF173F2289F5}" type="parTrans" cxnId="{6E52D8A9-BBEF-4BE1-8EB7-36B7E19AE147}">
      <dgm:prSet/>
      <dgm:spPr/>
      <dgm:t>
        <a:bodyPr/>
        <a:lstStyle/>
        <a:p>
          <a:endParaRPr lang="ru-RU"/>
        </a:p>
      </dgm:t>
    </dgm:pt>
    <dgm:pt modelId="{36C99950-EFF8-48BC-A688-27F7D93983E8}" type="sibTrans" cxnId="{6E52D8A9-BBEF-4BE1-8EB7-36B7E19AE147}">
      <dgm:prSet/>
      <dgm:spPr/>
      <dgm:t>
        <a:bodyPr/>
        <a:lstStyle/>
        <a:p>
          <a:endParaRPr lang="ru-RU"/>
        </a:p>
      </dgm:t>
    </dgm:pt>
    <dgm:pt modelId="{FA1055EF-8B9E-4595-B9BD-E3A86DE70A57}">
      <dgm:prSet phldrT="[Текст]" custT="1"/>
      <dgm:spPr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Школа правовой культуры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D6169A39-D156-456B-A868-790554CA09F6}" type="parTrans" cxnId="{48750686-8887-4484-8A14-6833F3F99F35}">
      <dgm:prSet/>
      <dgm:spPr/>
      <dgm:t>
        <a:bodyPr/>
        <a:lstStyle/>
        <a:p>
          <a:endParaRPr lang="ru-RU"/>
        </a:p>
      </dgm:t>
    </dgm:pt>
    <dgm:pt modelId="{4A1A7678-AFC5-4F91-A29B-F0409A5AA9A3}" type="sibTrans" cxnId="{48750686-8887-4484-8A14-6833F3F99F35}">
      <dgm:prSet/>
      <dgm:spPr/>
      <dgm:t>
        <a:bodyPr/>
        <a:lstStyle/>
        <a:p>
          <a:endParaRPr lang="ru-RU"/>
        </a:p>
      </dgm:t>
    </dgm:pt>
    <dgm:pt modelId="{AC74BEE7-13E8-47BA-B624-7A9A915478B0}">
      <dgm:prSet phldrT="[Текст]" custT="1"/>
      <dgm:spPr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Малый опорный университет: естественные науки и медицина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E0D30EC6-D04B-4B22-B9DE-9CC2F43760A0}" type="parTrans" cxnId="{87430A2A-BF99-418F-91F5-C7B36C7CCEBF}">
      <dgm:prSet/>
      <dgm:spPr/>
      <dgm:t>
        <a:bodyPr/>
        <a:lstStyle/>
        <a:p>
          <a:endParaRPr lang="ru-RU"/>
        </a:p>
      </dgm:t>
    </dgm:pt>
    <dgm:pt modelId="{C4E7298A-73ED-4644-A2D8-E7E3FDDDB3CE}" type="sibTrans" cxnId="{87430A2A-BF99-418F-91F5-C7B36C7CCEBF}">
      <dgm:prSet/>
      <dgm:spPr/>
      <dgm:t>
        <a:bodyPr/>
        <a:lstStyle/>
        <a:p>
          <a:endParaRPr lang="ru-RU"/>
        </a:p>
      </dgm:t>
    </dgm:pt>
    <dgm:pt modelId="{1363557F-0C4B-4E44-9447-88293F2327A1}">
      <dgm:prSet phldrT="[Текст]" custT="1"/>
      <dgm:spPr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Школа экономики и финансов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02D20BD8-6F3C-4269-A609-A699D49E4679}" type="parTrans" cxnId="{C379FC88-8EC6-484B-BB5E-28C38B3BC1D2}">
      <dgm:prSet/>
      <dgm:spPr/>
      <dgm:t>
        <a:bodyPr/>
        <a:lstStyle/>
        <a:p>
          <a:endParaRPr lang="ru-RU"/>
        </a:p>
      </dgm:t>
    </dgm:pt>
    <dgm:pt modelId="{28FB6B04-1660-43E1-BE83-4AF15A8D0019}" type="sibTrans" cxnId="{C379FC88-8EC6-484B-BB5E-28C38B3BC1D2}">
      <dgm:prSet/>
      <dgm:spPr/>
      <dgm:t>
        <a:bodyPr/>
        <a:lstStyle/>
        <a:p>
          <a:endParaRPr lang="ru-RU"/>
        </a:p>
      </dgm:t>
    </dgm:pt>
    <dgm:pt modelId="{FBEA51BB-3CD2-4429-95F1-76C9815391F4}">
      <dgm:prSet phldrT="[Текст]" custT="1"/>
      <dgm:spPr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Весь мир – с тобой!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4C45C510-8675-442E-AB88-D367029F76CC}" type="parTrans" cxnId="{5FBC0216-C861-4686-871B-0FE7E12480A9}">
      <dgm:prSet/>
      <dgm:spPr/>
      <dgm:t>
        <a:bodyPr/>
        <a:lstStyle/>
        <a:p>
          <a:endParaRPr lang="ru-RU"/>
        </a:p>
      </dgm:t>
    </dgm:pt>
    <dgm:pt modelId="{68D15367-F5BB-4DBF-A1A1-CF055EE9ECFD}" type="sibTrans" cxnId="{5FBC0216-C861-4686-871B-0FE7E12480A9}">
      <dgm:prSet/>
      <dgm:spPr/>
      <dgm:t>
        <a:bodyPr/>
        <a:lstStyle/>
        <a:p>
          <a:endParaRPr lang="ru-RU"/>
        </a:p>
      </dgm:t>
    </dgm:pt>
    <dgm:pt modelId="{2E4E8520-D1A5-481A-A801-11DC07AE71BC}" type="pres">
      <dgm:prSet presAssocID="{D39838B5-B083-4CA8-8FDF-E8A143BD48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A6960B-3ABD-4834-90F5-F058E4244C19}" type="pres">
      <dgm:prSet presAssocID="{D39838B5-B083-4CA8-8FDF-E8A143BD48CC}" presName="Name1" presStyleCnt="0"/>
      <dgm:spPr/>
      <dgm:t>
        <a:bodyPr/>
        <a:lstStyle/>
        <a:p>
          <a:endParaRPr lang="ru-RU"/>
        </a:p>
      </dgm:t>
    </dgm:pt>
    <dgm:pt modelId="{995C4AF2-3DD7-44AF-92EC-E4F5BE356EB2}" type="pres">
      <dgm:prSet presAssocID="{D39838B5-B083-4CA8-8FDF-E8A143BD48CC}" presName="cycle" presStyleCnt="0"/>
      <dgm:spPr/>
      <dgm:t>
        <a:bodyPr/>
        <a:lstStyle/>
        <a:p>
          <a:endParaRPr lang="ru-RU"/>
        </a:p>
      </dgm:t>
    </dgm:pt>
    <dgm:pt modelId="{0C0A10E2-6138-4178-B4E3-20F4EA71D064}" type="pres">
      <dgm:prSet presAssocID="{D39838B5-B083-4CA8-8FDF-E8A143BD48CC}" presName="srcNode" presStyleLbl="node1" presStyleIdx="0" presStyleCnt="6"/>
      <dgm:spPr/>
      <dgm:t>
        <a:bodyPr/>
        <a:lstStyle/>
        <a:p>
          <a:endParaRPr lang="ru-RU"/>
        </a:p>
      </dgm:t>
    </dgm:pt>
    <dgm:pt modelId="{5CED362D-740C-4C06-99FE-0437529EEE1F}" type="pres">
      <dgm:prSet presAssocID="{D39838B5-B083-4CA8-8FDF-E8A143BD48CC}" presName="conn" presStyleLbl="parChTrans1D2" presStyleIdx="0" presStyleCnt="1"/>
      <dgm:spPr/>
      <dgm:t>
        <a:bodyPr/>
        <a:lstStyle/>
        <a:p>
          <a:endParaRPr lang="ru-RU"/>
        </a:p>
      </dgm:t>
    </dgm:pt>
    <dgm:pt modelId="{1A88EF43-4196-47AD-AD14-6C7A97D1D0F5}" type="pres">
      <dgm:prSet presAssocID="{D39838B5-B083-4CA8-8FDF-E8A143BD48CC}" presName="extraNode" presStyleLbl="node1" presStyleIdx="0" presStyleCnt="6"/>
      <dgm:spPr/>
      <dgm:t>
        <a:bodyPr/>
        <a:lstStyle/>
        <a:p>
          <a:endParaRPr lang="ru-RU"/>
        </a:p>
      </dgm:t>
    </dgm:pt>
    <dgm:pt modelId="{A0BB3E50-7099-4038-BEAD-CC108EF7C8B8}" type="pres">
      <dgm:prSet presAssocID="{D39838B5-B083-4CA8-8FDF-E8A143BD48CC}" presName="dstNode" presStyleLbl="node1" presStyleIdx="0" presStyleCnt="6"/>
      <dgm:spPr/>
      <dgm:t>
        <a:bodyPr/>
        <a:lstStyle/>
        <a:p>
          <a:endParaRPr lang="ru-RU"/>
        </a:p>
      </dgm:t>
    </dgm:pt>
    <dgm:pt modelId="{81100D26-67CC-4CD7-942C-1394B0DA75BB}" type="pres">
      <dgm:prSet presAssocID="{5B9422CF-8DEF-46D3-B768-87D1700A95E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57BF-BD57-48EE-B263-35B050492F8B}" type="pres">
      <dgm:prSet presAssocID="{5B9422CF-8DEF-46D3-B768-87D1700A95EE}" presName="accent_1" presStyleCnt="0"/>
      <dgm:spPr/>
      <dgm:t>
        <a:bodyPr/>
        <a:lstStyle/>
        <a:p>
          <a:endParaRPr lang="ru-RU"/>
        </a:p>
      </dgm:t>
    </dgm:pt>
    <dgm:pt modelId="{CAE6AB78-7A89-4643-A399-F1853B5AC06E}" type="pres">
      <dgm:prSet presAssocID="{5B9422CF-8DEF-46D3-B768-87D1700A95EE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36F5E51D-3F1D-4E76-B34C-665D539A607C}" type="pres">
      <dgm:prSet presAssocID="{C55824CA-B9ED-4728-A2FD-D83EA5E6A4C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5BA10-80DA-49A5-9D57-46A9B0EDDFB2}" type="pres">
      <dgm:prSet presAssocID="{C55824CA-B9ED-4728-A2FD-D83EA5E6A4C5}" presName="accent_2" presStyleCnt="0"/>
      <dgm:spPr/>
      <dgm:t>
        <a:bodyPr/>
        <a:lstStyle/>
        <a:p>
          <a:endParaRPr lang="ru-RU"/>
        </a:p>
      </dgm:t>
    </dgm:pt>
    <dgm:pt modelId="{D9A1F3CC-C2B1-4077-BCC9-946F8B12F4EE}" type="pres">
      <dgm:prSet presAssocID="{C55824CA-B9ED-4728-A2FD-D83EA5E6A4C5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78C55753-6111-428E-9A88-DFE998B2D102}" type="pres">
      <dgm:prSet presAssocID="{FA1055EF-8B9E-4595-B9BD-E3A86DE70A5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81704-D35D-4475-AA86-54670D894ABA}" type="pres">
      <dgm:prSet presAssocID="{FA1055EF-8B9E-4595-B9BD-E3A86DE70A57}" presName="accent_3" presStyleCnt="0"/>
      <dgm:spPr/>
      <dgm:t>
        <a:bodyPr/>
        <a:lstStyle/>
        <a:p>
          <a:endParaRPr lang="ru-RU"/>
        </a:p>
      </dgm:t>
    </dgm:pt>
    <dgm:pt modelId="{65B8B40F-3D9C-4FFD-B337-39D44AFD4681}" type="pres">
      <dgm:prSet presAssocID="{FA1055EF-8B9E-4595-B9BD-E3A86DE70A57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4241637C-4B2A-40BD-8BE8-71085BCAFF80}" type="pres">
      <dgm:prSet presAssocID="{1363557F-0C4B-4E44-9447-88293F2327A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4B10A-2C5B-4E20-BEDC-072AC1BE2D74}" type="pres">
      <dgm:prSet presAssocID="{1363557F-0C4B-4E44-9447-88293F2327A1}" presName="accent_4" presStyleCnt="0"/>
      <dgm:spPr/>
      <dgm:t>
        <a:bodyPr/>
        <a:lstStyle/>
        <a:p>
          <a:endParaRPr lang="ru-RU"/>
        </a:p>
      </dgm:t>
    </dgm:pt>
    <dgm:pt modelId="{11D33449-CC2E-4EFA-AFED-13067B448360}" type="pres">
      <dgm:prSet presAssocID="{1363557F-0C4B-4E44-9447-88293F2327A1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E3F8CB69-1591-4CD5-A523-D07370C78B4E}" type="pres">
      <dgm:prSet presAssocID="{FBEA51BB-3CD2-4429-95F1-76C9815391F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93E24-2283-4784-9E7B-84381917AC99}" type="pres">
      <dgm:prSet presAssocID="{FBEA51BB-3CD2-4429-95F1-76C9815391F4}" presName="accent_5" presStyleCnt="0"/>
      <dgm:spPr/>
      <dgm:t>
        <a:bodyPr/>
        <a:lstStyle/>
        <a:p>
          <a:endParaRPr lang="ru-RU"/>
        </a:p>
      </dgm:t>
    </dgm:pt>
    <dgm:pt modelId="{A6F862A9-6D84-4F86-8EFF-6B2A0396C343}" type="pres">
      <dgm:prSet presAssocID="{FBEA51BB-3CD2-4429-95F1-76C9815391F4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A52DAC70-E1F7-43F3-BD7C-5BBEFCE0E8C7}" type="pres">
      <dgm:prSet presAssocID="{AC74BEE7-13E8-47BA-B624-7A9A915478B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38410-E4E1-4E85-BA3D-183C77E4304B}" type="pres">
      <dgm:prSet presAssocID="{AC74BEE7-13E8-47BA-B624-7A9A915478B0}" presName="accent_6" presStyleCnt="0"/>
      <dgm:spPr/>
      <dgm:t>
        <a:bodyPr/>
        <a:lstStyle/>
        <a:p>
          <a:endParaRPr lang="ru-RU"/>
        </a:p>
      </dgm:t>
    </dgm:pt>
    <dgm:pt modelId="{9934F136-85F2-408F-902F-55AD7AF430D4}" type="pres">
      <dgm:prSet presAssocID="{AC74BEE7-13E8-47BA-B624-7A9A915478B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C379FC88-8EC6-484B-BB5E-28C38B3BC1D2}" srcId="{D39838B5-B083-4CA8-8FDF-E8A143BD48CC}" destId="{1363557F-0C4B-4E44-9447-88293F2327A1}" srcOrd="3" destOrd="0" parTransId="{02D20BD8-6F3C-4269-A609-A699D49E4679}" sibTransId="{28FB6B04-1660-43E1-BE83-4AF15A8D0019}"/>
    <dgm:cxn modelId="{674F3349-2D8E-475C-AE29-C62A4E86DC6E}" type="presOf" srcId="{AC74BEE7-13E8-47BA-B624-7A9A915478B0}" destId="{A52DAC70-E1F7-43F3-BD7C-5BBEFCE0E8C7}" srcOrd="0" destOrd="0" presId="urn:microsoft.com/office/officeart/2008/layout/VerticalCurvedList"/>
    <dgm:cxn modelId="{95A4916D-89FD-4213-8270-4A95C3989E36}" type="presOf" srcId="{C55824CA-B9ED-4728-A2FD-D83EA5E6A4C5}" destId="{36F5E51D-3F1D-4E76-B34C-665D539A607C}" srcOrd="0" destOrd="0" presId="urn:microsoft.com/office/officeart/2008/layout/VerticalCurvedList"/>
    <dgm:cxn modelId="{48750686-8887-4484-8A14-6833F3F99F35}" srcId="{D39838B5-B083-4CA8-8FDF-E8A143BD48CC}" destId="{FA1055EF-8B9E-4595-B9BD-E3A86DE70A57}" srcOrd="2" destOrd="0" parTransId="{D6169A39-D156-456B-A868-790554CA09F6}" sibTransId="{4A1A7678-AFC5-4F91-A29B-F0409A5AA9A3}"/>
    <dgm:cxn modelId="{E0FB752C-3D42-4121-920D-C9DB94F909DE}" type="presOf" srcId="{FA1055EF-8B9E-4595-B9BD-E3A86DE70A57}" destId="{78C55753-6111-428E-9A88-DFE998B2D102}" srcOrd="0" destOrd="0" presId="urn:microsoft.com/office/officeart/2008/layout/VerticalCurvedList"/>
    <dgm:cxn modelId="{AE68C451-5C17-4BF5-8EC3-D6CB1DC3F705}" type="presOf" srcId="{1363557F-0C4B-4E44-9447-88293F2327A1}" destId="{4241637C-4B2A-40BD-8BE8-71085BCAFF80}" srcOrd="0" destOrd="0" presId="urn:microsoft.com/office/officeart/2008/layout/VerticalCurvedList"/>
    <dgm:cxn modelId="{70DC88F7-C53A-4784-BD44-F79E810AD42F}" type="presOf" srcId="{D39838B5-B083-4CA8-8FDF-E8A143BD48CC}" destId="{2E4E8520-D1A5-481A-A801-11DC07AE71BC}" srcOrd="0" destOrd="0" presId="urn:microsoft.com/office/officeart/2008/layout/VerticalCurvedList"/>
    <dgm:cxn modelId="{EB947A54-7279-4E71-9932-F58E6D9DA6DC}" srcId="{D39838B5-B083-4CA8-8FDF-E8A143BD48CC}" destId="{5B9422CF-8DEF-46D3-B768-87D1700A95EE}" srcOrd="0" destOrd="0" parTransId="{A83F181B-9CB9-4954-9621-EB3935BCB114}" sibTransId="{FCE44024-6E59-4237-858D-F7484CF48E7B}"/>
    <dgm:cxn modelId="{87430A2A-BF99-418F-91F5-C7B36C7CCEBF}" srcId="{D39838B5-B083-4CA8-8FDF-E8A143BD48CC}" destId="{AC74BEE7-13E8-47BA-B624-7A9A915478B0}" srcOrd="5" destOrd="0" parTransId="{E0D30EC6-D04B-4B22-B9DE-9CC2F43760A0}" sibTransId="{C4E7298A-73ED-4644-A2D8-E7E3FDDDB3CE}"/>
    <dgm:cxn modelId="{5FBC0216-C861-4686-871B-0FE7E12480A9}" srcId="{D39838B5-B083-4CA8-8FDF-E8A143BD48CC}" destId="{FBEA51BB-3CD2-4429-95F1-76C9815391F4}" srcOrd="4" destOrd="0" parTransId="{4C45C510-8675-442E-AB88-D367029F76CC}" sibTransId="{68D15367-F5BB-4DBF-A1A1-CF055EE9ECFD}"/>
    <dgm:cxn modelId="{6E52D8A9-BBEF-4BE1-8EB7-36B7E19AE147}" srcId="{D39838B5-B083-4CA8-8FDF-E8A143BD48CC}" destId="{C55824CA-B9ED-4728-A2FD-D83EA5E6A4C5}" srcOrd="1" destOrd="0" parTransId="{6FC38842-DC11-4A46-BC3D-DF173F2289F5}" sibTransId="{36C99950-EFF8-48BC-A688-27F7D93983E8}"/>
    <dgm:cxn modelId="{22FF48CC-AF5F-4485-8E39-8170E4DD2AA6}" type="presOf" srcId="{FCE44024-6E59-4237-858D-F7484CF48E7B}" destId="{5CED362D-740C-4C06-99FE-0437529EEE1F}" srcOrd="0" destOrd="0" presId="urn:microsoft.com/office/officeart/2008/layout/VerticalCurvedList"/>
    <dgm:cxn modelId="{973037DD-8C5C-41F5-9BEB-50B2C86C541C}" type="presOf" srcId="{5B9422CF-8DEF-46D3-B768-87D1700A95EE}" destId="{81100D26-67CC-4CD7-942C-1394B0DA75BB}" srcOrd="0" destOrd="0" presId="urn:microsoft.com/office/officeart/2008/layout/VerticalCurvedList"/>
    <dgm:cxn modelId="{3F726262-ADA2-45FF-B96E-526A09F66616}" type="presOf" srcId="{FBEA51BB-3CD2-4429-95F1-76C9815391F4}" destId="{E3F8CB69-1591-4CD5-A523-D07370C78B4E}" srcOrd="0" destOrd="0" presId="urn:microsoft.com/office/officeart/2008/layout/VerticalCurvedList"/>
    <dgm:cxn modelId="{304106BD-FE5A-4C96-BDB3-327FC689D340}" type="presParOf" srcId="{2E4E8520-D1A5-481A-A801-11DC07AE71BC}" destId="{0FA6960B-3ABD-4834-90F5-F058E4244C19}" srcOrd="0" destOrd="0" presId="urn:microsoft.com/office/officeart/2008/layout/VerticalCurvedList"/>
    <dgm:cxn modelId="{164D84E8-2F71-489B-AF53-BBA81395E533}" type="presParOf" srcId="{0FA6960B-3ABD-4834-90F5-F058E4244C19}" destId="{995C4AF2-3DD7-44AF-92EC-E4F5BE356EB2}" srcOrd="0" destOrd="0" presId="urn:microsoft.com/office/officeart/2008/layout/VerticalCurvedList"/>
    <dgm:cxn modelId="{40E16E48-C161-4312-AAE7-142DA5CE6A69}" type="presParOf" srcId="{995C4AF2-3DD7-44AF-92EC-E4F5BE356EB2}" destId="{0C0A10E2-6138-4178-B4E3-20F4EA71D064}" srcOrd="0" destOrd="0" presId="urn:microsoft.com/office/officeart/2008/layout/VerticalCurvedList"/>
    <dgm:cxn modelId="{74DA4A32-AE03-4C80-89EA-8B30099E8B62}" type="presParOf" srcId="{995C4AF2-3DD7-44AF-92EC-E4F5BE356EB2}" destId="{5CED362D-740C-4C06-99FE-0437529EEE1F}" srcOrd="1" destOrd="0" presId="urn:microsoft.com/office/officeart/2008/layout/VerticalCurvedList"/>
    <dgm:cxn modelId="{BE71403A-C9E1-480F-B94F-DC2B3F2B6C9B}" type="presParOf" srcId="{995C4AF2-3DD7-44AF-92EC-E4F5BE356EB2}" destId="{1A88EF43-4196-47AD-AD14-6C7A97D1D0F5}" srcOrd="2" destOrd="0" presId="urn:microsoft.com/office/officeart/2008/layout/VerticalCurvedList"/>
    <dgm:cxn modelId="{916592E7-59BF-4CB2-A2F6-8CBA527C3EA8}" type="presParOf" srcId="{995C4AF2-3DD7-44AF-92EC-E4F5BE356EB2}" destId="{A0BB3E50-7099-4038-BEAD-CC108EF7C8B8}" srcOrd="3" destOrd="0" presId="urn:microsoft.com/office/officeart/2008/layout/VerticalCurvedList"/>
    <dgm:cxn modelId="{AF6A2A14-5A77-48AB-B4A5-A82484FD78AC}" type="presParOf" srcId="{0FA6960B-3ABD-4834-90F5-F058E4244C19}" destId="{81100D26-67CC-4CD7-942C-1394B0DA75BB}" srcOrd="1" destOrd="0" presId="urn:microsoft.com/office/officeart/2008/layout/VerticalCurvedList"/>
    <dgm:cxn modelId="{13AEF5CB-F3B1-4E11-9002-4CAC4E919E87}" type="presParOf" srcId="{0FA6960B-3ABD-4834-90F5-F058E4244C19}" destId="{184257BF-BD57-48EE-B263-35B050492F8B}" srcOrd="2" destOrd="0" presId="urn:microsoft.com/office/officeart/2008/layout/VerticalCurvedList"/>
    <dgm:cxn modelId="{01EAB200-0AF3-46F9-9703-23B2FC8C69C5}" type="presParOf" srcId="{184257BF-BD57-48EE-B263-35B050492F8B}" destId="{CAE6AB78-7A89-4643-A399-F1853B5AC06E}" srcOrd="0" destOrd="0" presId="urn:microsoft.com/office/officeart/2008/layout/VerticalCurvedList"/>
    <dgm:cxn modelId="{D80CD189-22D7-4A12-AB75-439EB02BEA6D}" type="presParOf" srcId="{0FA6960B-3ABD-4834-90F5-F058E4244C19}" destId="{36F5E51D-3F1D-4E76-B34C-665D539A607C}" srcOrd="3" destOrd="0" presId="urn:microsoft.com/office/officeart/2008/layout/VerticalCurvedList"/>
    <dgm:cxn modelId="{18687A32-8E1D-4FD7-A51C-8DC2D553A8C6}" type="presParOf" srcId="{0FA6960B-3ABD-4834-90F5-F058E4244C19}" destId="{4165BA10-80DA-49A5-9D57-46A9B0EDDFB2}" srcOrd="4" destOrd="0" presId="urn:microsoft.com/office/officeart/2008/layout/VerticalCurvedList"/>
    <dgm:cxn modelId="{2FB2BB8A-1DE7-4FC8-AD85-DD95D7DC4F95}" type="presParOf" srcId="{4165BA10-80DA-49A5-9D57-46A9B0EDDFB2}" destId="{D9A1F3CC-C2B1-4077-BCC9-946F8B12F4EE}" srcOrd="0" destOrd="0" presId="urn:microsoft.com/office/officeart/2008/layout/VerticalCurvedList"/>
    <dgm:cxn modelId="{676B1031-79EA-4A1E-9A83-9309514014F4}" type="presParOf" srcId="{0FA6960B-3ABD-4834-90F5-F058E4244C19}" destId="{78C55753-6111-428E-9A88-DFE998B2D102}" srcOrd="5" destOrd="0" presId="urn:microsoft.com/office/officeart/2008/layout/VerticalCurvedList"/>
    <dgm:cxn modelId="{297B555A-1A76-4869-B6C5-36CDB503D67D}" type="presParOf" srcId="{0FA6960B-3ABD-4834-90F5-F058E4244C19}" destId="{9E281704-D35D-4475-AA86-54670D894ABA}" srcOrd="6" destOrd="0" presId="urn:microsoft.com/office/officeart/2008/layout/VerticalCurvedList"/>
    <dgm:cxn modelId="{4529F7B4-66E3-4C68-9F49-162BF3CDCC37}" type="presParOf" srcId="{9E281704-D35D-4475-AA86-54670D894ABA}" destId="{65B8B40F-3D9C-4FFD-B337-39D44AFD4681}" srcOrd="0" destOrd="0" presId="urn:microsoft.com/office/officeart/2008/layout/VerticalCurvedList"/>
    <dgm:cxn modelId="{956C7754-0822-4432-96BD-97291C4E9FE5}" type="presParOf" srcId="{0FA6960B-3ABD-4834-90F5-F058E4244C19}" destId="{4241637C-4B2A-40BD-8BE8-71085BCAFF80}" srcOrd="7" destOrd="0" presId="urn:microsoft.com/office/officeart/2008/layout/VerticalCurvedList"/>
    <dgm:cxn modelId="{E8710FE8-835C-4865-AFCD-0468F7B2EC1F}" type="presParOf" srcId="{0FA6960B-3ABD-4834-90F5-F058E4244C19}" destId="{F4C4B10A-2C5B-4E20-BEDC-072AC1BE2D74}" srcOrd="8" destOrd="0" presId="urn:microsoft.com/office/officeart/2008/layout/VerticalCurvedList"/>
    <dgm:cxn modelId="{FACD97B7-30E4-4670-A527-851C6B00AA56}" type="presParOf" srcId="{F4C4B10A-2C5B-4E20-BEDC-072AC1BE2D74}" destId="{11D33449-CC2E-4EFA-AFED-13067B448360}" srcOrd="0" destOrd="0" presId="urn:microsoft.com/office/officeart/2008/layout/VerticalCurvedList"/>
    <dgm:cxn modelId="{DF4AE851-14CB-4645-A9CF-B9EDBD4C4882}" type="presParOf" srcId="{0FA6960B-3ABD-4834-90F5-F058E4244C19}" destId="{E3F8CB69-1591-4CD5-A523-D07370C78B4E}" srcOrd="9" destOrd="0" presId="urn:microsoft.com/office/officeart/2008/layout/VerticalCurvedList"/>
    <dgm:cxn modelId="{DD9E0778-270B-40AB-A302-747A59694C65}" type="presParOf" srcId="{0FA6960B-3ABD-4834-90F5-F058E4244C19}" destId="{DEA93E24-2283-4784-9E7B-84381917AC99}" srcOrd="10" destOrd="0" presId="urn:microsoft.com/office/officeart/2008/layout/VerticalCurvedList"/>
    <dgm:cxn modelId="{FED645A9-BC8C-4C3B-AD67-4FD7EC8AB7F7}" type="presParOf" srcId="{DEA93E24-2283-4784-9E7B-84381917AC99}" destId="{A6F862A9-6D84-4F86-8EFF-6B2A0396C343}" srcOrd="0" destOrd="0" presId="urn:microsoft.com/office/officeart/2008/layout/VerticalCurvedList"/>
    <dgm:cxn modelId="{EAFA34A0-546B-497C-AA36-26A395D1023A}" type="presParOf" srcId="{0FA6960B-3ABD-4834-90F5-F058E4244C19}" destId="{A52DAC70-E1F7-43F3-BD7C-5BBEFCE0E8C7}" srcOrd="11" destOrd="0" presId="urn:microsoft.com/office/officeart/2008/layout/VerticalCurvedList"/>
    <dgm:cxn modelId="{6D1135B1-E2EA-4863-8FE2-4D33C6422B82}" type="presParOf" srcId="{0FA6960B-3ABD-4834-90F5-F058E4244C19}" destId="{27938410-E4E1-4E85-BA3D-183C77E4304B}" srcOrd="12" destOrd="0" presId="urn:microsoft.com/office/officeart/2008/layout/VerticalCurvedList"/>
    <dgm:cxn modelId="{C3159D6B-A24D-4501-9B3D-473D07DF416F}" type="presParOf" srcId="{27938410-E4E1-4E85-BA3D-183C77E4304B}" destId="{9934F136-85F2-408F-902F-55AD7AF430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0DBFDC-3F31-44AE-8386-E2A3F3D412BB}">
      <dsp:nvSpPr>
        <dsp:cNvPr id="0" name=""/>
        <dsp:cNvSpPr/>
      </dsp:nvSpPr>
      <dsp:spPr>
        <a:xfrm>
          <a:off x="0" y="337168"/>
          <a:ext cx="57359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5418A-6A55-4F45-A70D-81CE490EB21D}">
      <dsp:nvSpPr>
        <dsp:cNvPr id="0" name=""/>
        <dsp:cNvSpPr/>
      </dsp:nvSpPr>
      <dsp:spPr>
        <a:xfrm>
          <a:off x="273074" y="101007"/>
          <a:ext cx="5461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764" tIns="0" rIns="1517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 НАЧАЛЬНОГО ОБЩЕГО ОБРАЗОВАНИЯ</a:t>
          </a:r>
          <a:endParaRPr lang="ru-RU" sz="2000" b="1" kern="1200" dirty="0"/>
        </a:p>
      </dsp:txBody>
      <dsp:txXfrm>
        <a:off x="273074" y="101007"/>
        <a:ext cx="5461479" cy="472320"/>
      </dsp:txXfrm>
    </dsp:sp>
    <dsp:sp modelId="{D3E3FD35-7BD3-4703-A123-31F112046EC1}">
      <dsp:nvSpPr>
        <dsp:cNvPr id="0" name=""/>
        <dsp:cNvSpPr/>
      </dsp:nvSpPr>
      <dsp:spPr>
        <a:xfrm>
          <a:off x="0" y="1062928"/>
          <a:ext cx="57359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1835A-E64A-4206-9246-8B9E4B5D6658}">
      <dsp:nvSpPr>
        <dsp:cNvPr id="0" name=""/>
        <dsp:cNvSpPr/>
      </dsp:nvSpPr>
      <dsp:spPr>
        <a:xfrm>
          <a:off x="284837" y="826768"/>
          <a:ext cx="544603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764" tIns="0" rIns="1517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РАЗРАБОТКА МОДЕЛЕЙ ЦЕЛЕВОЙ ПОДГОТОВКИ ПЕДАГОГОВ </a:t>
          </a:r>
          <a:endParaRPr lang="ru-RU" sz="2000" b="1" kern="1200" dirty="0"/>
        </a:p>
      </dsp:txBody>
      <dsp:txXfrm>
        <a:off x="284837" y="826768"/>
        <a:ext cx="5446035" cy="472320"/>
      </dsp:txXfrm>
    </dsp:sp>
    <dsp:sp modelId="{50682A62-88B7-44EF-8557-4A232D911FFA}">
      <dsp:nvSpPr>
        <dsp:cNvPr id="0" name=""/>
        <dsp:cNvSpPr/>
      </dsp:nvSpPr>
      <dsp:spPr>
        <a:xfrm>
          <a:off x="0" y="1788688"/>
          <a:ext cx="57359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34CD1-80F9-42EF-B00D-48AD47E6457A}">
      <dsp:nvSpPr>
        <dsp:cNvPr id="0" name=""/>
        <dsp:cNvSpPr/>
      </dsp:nvSpPr>
      <dsp:spPr>
        <a:xfrm>
          <a:off x="273074" y="1552528"/>
          <a:ext cx="5461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764" tIns="0" rIns="1517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 ОСНОВНОГО ОБЩЕГО ОБРАЗОВАНИЯ</a:t>
          </a:r>
          <a:endParaRPr lang="ru-RU" sz="2000" b="1" kern="1200" dirty="0"/>
        </a:p>
      </dsp:txBody>
      <dsp:txXfrm>
        <a:off x="273074" y="1552528"/>
        <a:ext cx="5461479" cy="472320"/>
      </dsp:txXfrm>
    </dsp:sp>
    <dsp:sp modelId="{574AFD88-56F8-4DD7-9479-9AD8995E4C3B}">
      <dsp:nvSpPr>
        <dsp:cNvPr id="0" name=""/>
        <dsp:cNvSpPr/>
      </dsp:nvSpPr>
      <dsp:spPr>
        <a:xfrm>
          <a:off x="0" y="2514447"/>
          <a:ext cx="57359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1E8FA-A6F9-4114-8732-5710C26DABC3}">
      <dsp:nvSpPr>
        <dsp:cNvPr id="0" name=""/>
        <dsp:cNvSpPr/>
      </dsp:nvSpPr>
      <dsp:spPr>
        <a:xfrm>
          <a:off x="273074" y="2278287"/>
          <a:ext cx="5461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764" tIns="0" rIns="1517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strike="noStrike" kern="1200" baseline="0" smtClean="0">
              <a:latin typeface="+mn-lt"/>
              <a:ea typeface="+mn-ea"/>
              <a:cs typeface="+mn-cs"/>
            </a:rPr>
            <a:t>ПЕДАГОГ СРЕДНЕГО ОБЩЕГО ОБРАЗОВАНИЯ</a:t>
          </a:r>
          <a:endParaRPr lang="ru-RU" sz="2000" b="1" kern="1200" baseline="0" dirty="0"/>
        </a:p>
      </dsp:txBody>
      <dsp:txXfrm>
        <a:off x="273074" y="2278287"/>
        <a:ext cx="5461479" cy="472320"/>
      </dsp:txXfrm>
    </dsp:sp>
    <dsp:sp modelId="{EB8205E9-62EF-4532-A92F-0CED891B0F77}">
      <dsp:nvSpPr>
        <dsp:cNvPr id="0" name=""/>
        <dsp:cNvSpPr/>
      </dsp:nvSpPr>
      <dsp:spPr>
        <a:xfrm>
          <a:off x="0" y="3240208"/>
          <a:ext cx="57359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DCB92-EFC8-47C3-9073-77F1399CBB2B}">
      <dsp:nvSpPr>
        <dsp:cNvPr id="0" name=""/>
        <dsp:cNvSpPr/>
      </dsp:nvSpPr>
      <dsp:spPr>
        <a:xfrm>
          <a:off x="273074" y="3004048"/>
          <a:ext cx="5461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764" tIns="0" rIns="1517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ПРОФЕССИОНАЛЬНОЕ ОБУЧЕНИЕ</a:t>
          </a:r>
          <a:endParaRPr lang="ru-RU" sz="2000" kern="1200" dirty="0"/>
        </a:p>
      </dsp:txBody>
      <dsp:txXfrm>
        <a:off x="273074" y="3004048"/>
        <a:ext cx="5461479" cy="472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D362D-740C-4C06-99FE-0437529EEE1F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00D26-67CC-4CD7-942C-1394B0DA75BB}">
      <dsp:nvSpPr>
        <dsp:cNvPr id="0" name=""/>
        <dsp:cNvSpPr/>
      </dsp:nvSpPr>
      <dsp:spPr>
        <a:xfrm>
          <a:off x="382102" y="250268"/>
          <a:ext cx="8516323" cy="500346"/>
        </a:xfrm>
        <a:prstGeom prst="rect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Медиаобразование в </a:t>
          </a: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</a:rPr>
            <a:t>XXI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веке: СМИ по-взрослому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82102" y="250268"/>
        <a:ext cx="8516323" cy="500346"/>
      </dsp:txXfrm>
    </dsp:sp>
    <dsp:sp modelId="{CAE6AB78-7A89-4643-A399-F1853B5AC06E}">
      <dsp:nvSpPr>
        <dsp:cNvPr id="0" name=""/>
        <dsp:cNvSpPr/>
      </dsp:nvSpPr>
      <dsp:spPr>
        <a:xfrm>
          <a:off x="69385" y="187724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F5E51D-3F1D-4E76-B34C-665D539A607C}">
      <dsp:nvSpPr>
        <dsp:cNvPr id="0" name=""/>
        <dsp:cNvSpPr/>
      </dsp:nvSpPr>
      <dsp:spPr>
        <a:xfrm>
          <a:off x="793671" y="1000692"/>
          <a:ext cx="8104754" cy="500346"/>
        </a:xfrm>
        <a:prstGeom prst="rect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Развитие сетевого взаимодействия в области математики, физики, информатики и робототехники между образовательными организациями финно-угорских республик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93671" y="1000692"/>
        <a:ext cx="8104754" cy="500346"/>
      </dsp:txXfrm>
    </dsp:sp>
    <dsp:sp modelId="{D9A1F3CC-C2B1-4077-BCC9-946F8B12F4EE}">
      <dsp:nvSpPr>
        <dsp:cNvPr id="0" name=""/>
        <dsp:cNvSpPr/>
      </dsp:nvSpPr>
      <dsp:spPr>
        <a:xfrm>
          <a:off x="480954" y="938149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C55753-6111-428E-9A88-DFE998B2D102}">
      <dsp:nvSpPr>
        <dsp:cNvPr id="0" name=""/>
        <dsp:cNvSpPr/>
      </dsp:nvSpPr>
      <dsp:spPr>
        <a:xfrm>
          <a:off x="981871" y="1751116"/>
          <a:ext cx="7916554" cy="500346"/>
        </a:xfrm>
        <a:prstGeom prst="rect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Школа правовой культуры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81871" y="1751116"/>
        <a:ext cx="7916554" cy="500346"/>
      </dsp:txXfrm>
    </dsp:sp>
    <dsp:sp modelId="{65B8B40F-3D9C-4FFD-B337-39D44AFD4681}">
      <dsp:nvSpPr>
        <dsp:cNvPr id="0" name=""/>
        <dsp:cNvSpPr/>
      </dsp:nvSpPr>
      <dsp:spPr>
        <a:xfrm>
          <a:off x="669154" y="1688573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1637C-4B2A-40BD-8BE8-71085BCAFF80}">
      <dsp:nvSpPr>
        <dsp:cNvPr id="0" name=""/>
        <dsp:cNvSpPr/>
      </dsp:nvSpPr>
      <dsp:spPr>
        <a:xfrm>
          <a:off x="981871" y="2501065"/>
          <a:ext cx="7916554" cy="500346"/>
        </a:xfrm>
        <a:prstGeom prst="rect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Школа экономики и финансов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81871" y="2501065"/>
        <a:ext cx="7916554" cy="500346"/>
      </dsp:txXfrm>
    </dsp:sp>
    <dsp:sp modelId="{11D33449-CC2E-4EFA-AFED-13067B448360}">
      <dsp:nvSpPr>
        <dsp:cNvPr id="0" name=""/>
        <dsp:cNvSpPr/>
      </dsp:nvSpPr>
      <dsp:spPr>
        <a:xfrm>
          <a:off x="669154" y="2438522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F8CB69-1591-4CD5-A523-D07370C78B4E}">
      <dsp:nvSpPr>
        <dsp:cNvPr id="0" name=""/>
        <dsp:cNvSpPr/>
      </dsp:nvSpPr>
      <dsp:spPr>
        <a:xfrm>
          <a:off x="793671" y="3251489"/>
          <a:ext cx="8104754" cy="500346"/>
        </a:xfrm>
        <a:prstGeom prst="rect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Весь мир – с тобой!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93671" y="3251489"/>
        <a:ext cx="8104754" cy="500346"/>
      </dsp:txXfrm>
    </dsp:sp>
    <dsp:sp modelId="{A6F862A9-6D84-4F86-8EFF-6B2A0396C343}">
      <dsp:nvSpPr>
        <dsp:cNvPr id="0" name=""/>
        <dsp:cNvSpPr/>
      </dsp:nvSpPr>
      <dsp:spPr>
        <a:xfrm>
          <a:off x="480954" y="3188946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2DAC70-E1F7-43F3-BD7C-5BBEFCE0E8C7}">
      <dsp:nvSpPr>
        <dsp:cNvPr id="0" name=""/>
        <dsp:cNvSpPr/>
      </dsp:nvSpPr>
      <dsp:spPr>
        <a:xfrm>
          <a:off x="382102" y="4001913"/>
          <a:ext cx="8516323" cy="500346"/>
        </a:xfrm>
        <a:prstGeom prst="rect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Малый опорный университет: естественные науки и медицина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82102" y="4001913"/>
        <a:ext cx="8516323" cy="500346"/>
      </dsp:txXfrm>
    </dsp:sp>
    <dsp:sp modelId="{9934F136-85F2-408F-902F-55AD7AF430D4}">
      <dsp:nvSpPr>
        <dsp:cNvPr id="0" name=""/>
        <dsp:cNvSpPr/>
      </dsp:nvSpPr>
      <dsp:spPr>
        <a:xfrm>
          <a:off x="69385" y="3939370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BEF5F-D3F0-48C2-8C8C-51A465C18247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8B5EF-078C-43BE-9796-D1D5A222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1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78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7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51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77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52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8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3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36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92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96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38FF-9E75-469C-9B90-E02893A6242F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EAB4-D77D-42BE-97AF-0C0710C0E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7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.attachmail.ru/cgi-bin/readmsg/%d0%a1%d0%b5%d1%80%d1%82%d0%b8%d1%84%d0%b8%d0%ba%d0%b0%d1%82%20%d1%82%d1%80%d0%b5%d0%bd%d0%b5%d1%80%d0%b0%20SMART_%d0%9c%d1%83%d1%80%d1%82%d0%b0%d0%b7%d0%b8%d0%bd%20%d0%98.%d0%90..pdf?x-email=vvsu@mail.ru&amp;rid=8992422741447294651386332919799889926&amp;&amp;id=15215617550000000891;0;1&amp;&amp;x-email=vvsu@mail.ru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f.attachmail.ru/cgi-bin/readmsg/%d0%a1%d0%b5%d1%80%d1%82%d0%b8%d1%84%d0%b8%d0%ba%d0%b0%d1%82%20%d1%82%d1%80%d0%b5%d0%bd%d0%b5%d1%80%d0%b0%20SMART_%d0%9c%d1%83%d1%80%d1%82%d0%b0%d0%b7%d0%b8%d0%bd%20%d0%98.%d0%90..pdf?x-email=vvsu@mail.ru&amp;rid=8992422741447294651386332919799889926&amp;&amp;id=15215617550000000891;0;1&amp;&amp;x-email=vvsu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6" y="-171400"/>
            <a:ext cx="91063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892480" cy="1686049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002060"/>
                </a:solidFill>
                <a:latin typeface="Book Antiqua" pitchFamily="18" charset="0"/>
              </a:rPr>
              <a:t>Инновационный образовательный проект </a:t>
            </a:r>
            <a:r>
              <a:rPr lang="ru-RU" sz="22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Book Antiqua" pitchFamily="18" charset="0"/>
              </a:rPr>
              <a:t>«Система непрерывной подготовки педагогов к профессиональной деятельности в цифровой образовательной среде»</a:t>
            </a:r>
            <a:r>
              <a:rPr lang="ru-RU" sz="27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27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1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046788073"/>
              </p:ext>
            </p:extLst>
          </p:nvPr>
        </p:nvGraphicFramePr>
        <p:xfrm>
          <a:off x="0" y="1340768"/>
          <a:ext cx="896448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1"/>
            <a:ext cx="9144000" cy="1285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Проекты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направленные на  усиление взаимодействия образовательных организаций высшего и общего образования, представленные в Минобрнауки РФ </a:t>
            </a:r>
          </a:p>
          <a:p>
            <a:pPr algn="ctr">
              <a:defRPr/>
            </a:pP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8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248400" cy="38576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4135388"/>
            <a:ext cx="5976664" cy="1669876"/>
          </a:xfrm>
          <a:prstGeom prst="roundRect">
            <a:avLst/>
          </a:prstGeom>
          <a:gradFill>
            <a:gsLst>
              <a:gs pos="0">
                <a:schemeClr val="bg1"/>
              </a:gs>
              <a:gs pos="17999">
                <a:schemeClr val="accent5">
                  <a:lumMod val="20000"/>
                  <a:lumOff val="80000"/>
                </a:schemeClr>
              </a:gs>
              <a:gs pos="36000">
                <a:schemeClr val="accent5">
                  <a:lumMod val="60000"/>
                  <a:lumOff val="40000"/>
                </a:schemeClr>
              </a:gs>
              <a:gs pos="61000">
                <a:schemeClr val="accent5">
                  <a:lumMod val="60000"/>
                  <a:lumOff val="40000"/>
                </a:schemeClr>
              </a:gs>
              <a:gs pos="82001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2017 году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принято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44.00.00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Образование и педагогические науки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669 обучающихся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программы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бакалавриата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– 437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чел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программы магистратуры – 232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чел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1124744"/>
            <a:ext cx="2392560" cy="381642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целевым договорам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120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человек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бакалавриат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67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магистратура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53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87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Yana\Территория просвещения\Листовка ТП\презентация тп\678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88640"/>
            <a:ext cx="828092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ОБЩИЕ ХАРАКТЕРИСТИКИ ИННОВАЦИОННОГО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ОБРАЗОВАТЕЛЬНОГО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«Система 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непрерывной подготовки педагогов к профессиональной деятельности в цифровой образовательной 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среде»</a:t>
            </a:r>
            <a:endParaRPr lang="ru-RU" sz="20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1032" y="1690936"/>
            <a:ext cx="87129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Тематика проекта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Новые методики подготовки, переподготовки и повышения квалификации.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 направления (подпрограммы) государственной (ведомственной, региональной) программы 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разработка, апробация и (или) внедрение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методик подготовки, профессиональной переподготовки и (или) повышения квалификации кадров, в том числе педагогических, научных и научно-педагогических работников и руководящих работников сферы образования, на основе применения современных образовательных технологий (1.4)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77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Цель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инновационного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образовательного проект</a:t>
            </a:r>
            <a:r>
              <a:rPr lang="ru-RU" sz="2800" dirty="0" smtClean="0">
                <a:latin typeface="+mn-lt"/>
              </a:rPr>
              <a:t>а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73616" cy="4176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Создание </a:t>
            </a:r>
            <a:r>
              <a:rPr lang="ru-RU" sz="2400" dirty="0" smtClean="0">
                <a:solidFill>
                  <a:srgbClr val="002060"/>
                </a:solidFill>
              </a:rPr>
              <a:t>и реализация системы непрерывной подготовки педагогов к профессиональной деятельности в цифровой образовательной среде, отвечающей требованиям современного информационного общества, задачам развития цифровой экономики в Российской Федерации и учитывающей тенденции модернизации общего и педагогического образования.</a:t>
            </a:r>
          </a:p>
          <a:p>
            <a:endParaRPr lang="ru-RU" dirty="0"/>
          </a:p>
        </p:txBody>
      </p:sp>
      <p:pic>
        <p:nvPicPr>
          <p:cNvPr id="27650" name="Picture 2" descr="ÐÐ°ÑÑÐ¸Ð½ÐºÐ¸ Ð¿Ð¾ Ð·Ð°Ð¿ÑÐ¾ÑÑ Ð¿Ð¾Ð´Ð³Ð¾ÑÐ¾Ð²ÐºÐ° ÑÑÐ¸ÑÐµ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4283968" cy="2665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3556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Создание условий для достижения высокого стандарта качества содержания и технологий высшего и дополнительного профессионального образования педагогов в области проектирования и развития цифровой образовательной среды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355600"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3556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Совершенствование моделей обучения по программам аспирантуры и магистратуры, модернизация образовательных программ, технологий и содержания образовательного процесса в высшем образовании через внедрение новых вариативных образовательных программ, современных педагогических и цифровых технологий.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Задачи инновационного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образовательного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проект</a:t>
            </a:r>
            <a:r>
              <a:rPr lang="ru-RU" sz="2800" dirty="0" smtClean="0">
                <a:latin typeface="+mn-lt"/>
              </a:rPr>
              <a:t>а: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400" dirty="0" smtClean="0"/>
              <a:t>3</a:t>
            </a:r>
            <a:r>
              <a:rPr lang="ru-RU" sz="2400" dirty="0" smtClean="0">
                <a:solidFill>
                  <a:srgbClr val="002060"/>
                </a:solidFill>
              </a:rPr>
              <a:t>. Повышение </a:t>
            </a:r>
            <a:r>
              <a:rPr lang="ru-RU" sz="2400" dirty="0" smtClean="0">
                <a:solidFill>
                  <a:srgbClr val="002060"/>
                </a:solidFill>
              </a:rPr>
              <a:t>профессионального уровня педагогов в области использования цифровых технологий в соответствии с требованиями профессионального стандарта и введения национальной системы учительского роста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355600"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35560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4. Обеспечение </a:t>
            </a:r>
            <a:r>
              <a:rPr lang="ru-RU" sz="2400" dirty="0" smtClean="0">
                <a:solidFill>
                  <a:srgbClr val="002060"/>
                </a:solidFill>
              </a:rPr>
              <a:t>научно-методической и организационной поддержки непрерывного педагогического образования в условиях развития цифровой экономики в Российской Федерации.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Задачи инновационного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образовательного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проект</a:t>
            </a:r>
            <a:r>
              <a:rPr lang="ru-RU" sz="2800" dirty="0" smtClean="0">
                <a:latin typeface="+mn-lt"/>
              </a:rPr>
              <a:t>а: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Основная идея инновационного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образовательного </a:t>
            </a:r>
            <a:r>
              <a:rPr lang="ru-RU" sz="2800" b="1" dirty="0" smtClean="0">
                <a:solidFill>
                  <a:srgbClr val="002060"/>
                </a:solidFill>
              </a:rPr>
              <a:t>проекта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35560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Обеспечение </a:t>
            </a:r>
            <a:r>
              <a:rPr lang="ru-RU" dirty="0" smtClean="0">
                <a:solidFill>
                  <a:srgbClr val="002060"/>
                </a:solidFill>
              </a:rPr>
              <a:t>устойчивого развития и модернизации системы непрерывного педагогического образования, как важнейшего направления социально-экономического развития Республики Коми, за счет подготовки высококвалифицированных, конкурентоспособных педагогов, осуществляющих свою профессиональную деятельность в условиях развития информационного общества и цифровой экономики.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35560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рамках проведения образовательного инновационного проекта будут осуществлены меры по повышению профессионального уровня педагогов, в том числе обеспечено сопровождение внедрения профессионального стандарта педагога и национальной системы учительского роста, апробированы современные модели и технологии в области цифрового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141763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результате реализации проекта будут разработаны следующие инновационные механизмы устойчивого развития и модернизации системы высшего педагогического образования в </a:t>
            </a:r>
            <a:r>
              <a:rPr lang="ru-RU" sz="2400" b="1" dirty="0" smtClean="0">
                <a:solidFill>
                  <a:srgbClr val="002060"/>
                </a:solidFill>
              </a:rPr>
              <a:t>СГУ им. Питирима </a:t>
            </a:r>
            <a:r>
              <a:rPr lang="ru-RU" sz="2400" b="1" dirty="0" smtClean="0">
                <a:solidFill>
                  <a:srgbClr val="002060"/>
                </a:solidFill>
              </a:rPr>
              <a:t>Сорокина: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>
            <a:normAutofit fontScale="40000" lnSpcReduction="20000"/>
          </a:bodyPr>
          <a:lstStyle/>
          <a:p>
            <a:pPr marL="0" lvl="0" indent="266700" algn="just">
              <a:buFont typeface="+mj-lt"/>
              <a:buAutoNum type="arabicPeriod"/>
            </a:pPr>
            <a:r>
              <a:rPr lang="ru-RU" sz="4200" dirty="0" smtClean="0">
                <a:solidFill>
                  <a:srgbClr val="002060"/>
                </a:solidFill>
              </a:rPr>
              <a:t>Научные </a:t>
            </a:r>
            <a:r>
              <a:rPr lang="ru-RU" sz="4200" dirty="0" smtClean="0">
                <a:solidFill>
                  <a:srgbClr val="002060"/>
                </a:solidFill>
              </a:rPr>
              <a:t>и прикладные исследования по проблемам создания и внедрения модели системной непрерывной подготовки педагогов к профессиональной деятельности в цифровой образовательной среде в условиях внедрения новых образовательных и профессиональных стандартов, модернизации и повышения качества всех уровней образования.</a:t>
            </a:r>
          </a:p>
          <a:p>
            <a:pPr marL="0" lvl="0" indent="266700" algn="just">
              <a:buFont typeface="+mj-lt"/>
              <a:buAutoNum type="arabicPeriod"/>
            </a:pPr>
            <a:r>
              <a:rPr lang="ru-RU" sz="4200" dirty="0" smtClean="0">
                <a:solidFill>
                  <a:srgbClr val="002060"/>
                </a:solidFill>
              </a:rPr>
              <a:t>Модель системной непрерывной подготовки педагогов к профессиональной деятельности в цифровой образовательной среде.</a:t>
            </a:r>
          </a:p>
          <a:p>
            <a:pPr marL="0" lvl="0" indent="266700" algn="just">
              <a:buFont typeface="+mj-lt"/>
              <a:buAutoNum type="arabicPeriod"/>
            </a:pPr>
            <a:r>
              <a:rPr lang="ru-RU" sz="4200" dirty="0" smtClean="0">
                <a:solidFill>
                  <a:srgbClr val="002060"/>
                </a:solidFill>
              </a:rPr>
              <a:t>Модели и программы инновационных форм организации взаимодействия субъектов цифровой образовательной среды и профессионального взаимодействия педагогов с использованием сетевых и дистанционных технологий.</a:t>
            </a:r>
          </a:p>
          <a:p>
            <a:pPr marL="0" lvl="0" indent="266700" algn="just">
              <a:buFont typeface="+mj-lt"/>
              <a:buAutoNum type="arabicPeriod"/>
            </a:pPr>
            <a:r>
              <a:rPr lang="ru-RU" sz="4200" dirty="0" smtClean="0">
                <a:solidFill>
                  <a:srgbClr val="002060"/>
                </a:solidFill>
              </a:rPr>
              <a:t>Инновационное содержание программ </a:t>
            </a:r>
            <a:r>
              <a:rPr lang="ru-RU" sz="4200" dirty="0" err="1" smtClean="0">
                <a:solidFill>
                  <a:srgbClr val="002060"/>
                </a:solidFill>
              </a:rPr>
              <a:t>бакалавриата</a:t>
            </a:r>
            <a:r>
              <a:rPr lang="ru-RU" sz="4200" dirty="0" smtClean="0">
                <a:solidFill>
                  <a:srgbClr val="002060"/>
                </a:solidFill>
              </a:rPr>
              <a:t>, магистратуры и аспирантуры с учетом требований профессионального стандарта педагога.</a:t>
            </a:r>
          </a:p>
          <a:p>
            <a:pPr marL="0" lvl="0" indent="266700" algn="just">
              <a:buFont typeface="+mj-lt"/>
              <a:buAutoNum type="arabicPeriod"/>
            </a:pPr>
            <a:r>
              <a:rPr lang="ru-RU" sz="4200" dirty="0" smtClean="0">
                <a:solidFill>
                  <a:srgbClr val="002060"/>
                </a:solidFill>
              </a:rPr>
              <a:t>Дополнительные образовательные программы повышения квалификации и переподготовки педагогов в области создания, развития цифровой образовательной среды с использованием сетевых, дистанционных, интерактивных, </a:t>
            </a:r>
            <a:r>
              <a:rPr lang="ru-RU" sz="4200" dirty="0" err="1" smtClean="0">
                <a:solidFill>
                  <a:srgbClr val="002060"/>
                </a:solidFill>
              </a:rPr>
              <a:t>мультимедийных</a:t>
            </a:r>
            <a:r>
              <a:rPr lang="ru-RU" sz="4200" dirty="0" smtClean="0">
                <a:solidFill>
                  <a:srgbClr val="002060"/>
                </a:solidFill>
              </a:rPr>
              <a:t> и мобильных технологий.</a:t>
            </a:r>
          </a:p>
          <a:p>
            <a:pPr marL="0" lvl="0" indent="266700" algn="just">
              <a:buFont typeface="+mj-lt"/>
              <a:buAutoNum type="arabicPeriod"/>
            </a:pPr>
            <a:r>
              <a:rPr lang="ru-RU" sz="4200" dirty="0" smtClean="0">
                <a:solidFill>
                  <a:srgbClr val="002060"/>
                </a:solidFill>
              </a:rPr>
              <a:t>Сетевые и дистанционные образовательные ресурсы для организации интерактивного взаимодействия при изучении учебных дисциплин, курсов повышения квалификации и профессиональной переподготовки. </a:t>
            </a:r>
          </a:p>
          <a:p>
            <a:pPr marL="0" lvl="0" indent="266700" algn="just">
              <a:buFont typeface="+mj-lt"/>
              <a:buAutoNum type="arabicPeriod"/>
            </a:pPr>
            <a:r>
              <a:rPr lang="ru-RU" sz="4200" dirty="0" smtClean="0">
                <a:solidFill>
                  <a:srgbClr val="002060"/>
                </a:solidFill>
              </a:rPr>
              <a:t>Учебно-методическое обеспечение реализации образовательных программ подготовки, переподготовки и повышения квалификации педагогов в области создания и развития цифровой образовательной среды.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6" y="-315416"/>
            <a:ext cx="91063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002060"/>
                </a:solidFill>
                <a:latin typeface="Book Antiqua" pitchFamily="18" charset="0"/>
              </a:rPr>
              <a:t>Инновационный образовательный проект 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Book Antiqua" pitchFamily="18" charset="0"/>
              </a:rPr>
              <a:t>«</a:t>
            </a:r>
            <a:r>
              <a:rPr lang="ru-RU" sz="2200" b="1" dirty="0" smtClean="0">
                <a:solidFill>
                  <a:srgbClr val="002060"/>
                </a:solidFill>
                <a:latin typeface="Book Antiqua" pitchFamily="18" charset="0"/>
              </a:rPr>
              <a:t>Система непрерывной подготовки педагогов к профессиональной деятельности в цифровой образовательной среде»</a:t>
            </a:r>
            <a:r>
              <a:rPr lang="ru-RU" sz="27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27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1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1026" name="Picture 2" descr="O:\Yana\Территория просвещения\Листовка ТП\презентация тп\Ресурс 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488182" cy="49685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94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УЧАСТИЕ В ПРОЕКТАХ 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МОДЕРНИЗАЦИИ ПЕДАГОГИЧЕСКОГО ОБРАЗОВАНИЯ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00138"/>
            <a:ext cx="8877300" cy="46577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12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8216"/>
            <a:ext cx="5688633" cy="308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835384439"/>
              </p:ext>
            </p:extLst>
          </p:nvPr>
        </p:nvGraphicFramePr>
        <p:xfrm>
          <a:off x="3347864" y="764704"/>
          <a:ext cx="5735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УЧАСТИЕ В ПРОЕКТАХ 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МОДЕРНИЗАЦИИ ПЕДАГОГИЧЕСКОГО ОБРАЗОВАНИЯ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3074" name="Picture 2" descr="O:\Yana\Территория просвещения\Листовка ТП\презентация тп\Ресурс 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801706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6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165" y="1841451"/>
            <a:ext cx="5820131" cy="36757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af12.mail.ru/cgi-bin/readmsg?id=15215617550000000891;0;0;2&amp;mode=attachment&amp;email=vvsu@mail.ru"/>
          <p:cNvSpPr>
            <a:spLocks noChangeAspect="1" noChangeArrowheads="1"/>
          </p:cNvSpPr>
          <p:nvPr/>
        </p:nvSpPr>
        <p:spPr bwMode="auto">
          <a:xfrm>
            <a:off x="155575" y="-1081088"/>
            <a:ext cx="53530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АДАПТАЦИЯ ОБРАЗОВАТЕЛЬНЫХ ПРОГРАММ 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СГУ ИМЕНИ ПИТИРИМА СОРОКИНА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К ТРЕБОВАНИЯМ ПРОФЕССИОНАЛЬНОГО СТАНДАРТА ПЕДАГОГА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4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39921"/>
            <a:ext cx="4032448" cy="285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af12.mail.ru/cgi-bin/readmsg?id=15215617550000000891;0;0;2&amp;mode=attachment&amp;email=vvsu@mail.ru"/>
          <p:cNvSpPr>
            <a:spLocks noChangeAspect="1" noChangeArrowheads="1"/>
          </p:cNvSpPr>
          <p:nvPr/>
        </p:nvSpPr>
        <p:spPr bwMode="auto">
          <a:xfrm>
            <a:off x="155575" y="-1081088"/>
            <a:ext cx="53530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656"/>
            <a:ext cx="7620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АВТОРИЗОВАННЫЙ УЧЕБНЫЙ ЦЕНТР 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SMART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852936"/>
            <a:ext cx="3672408" cy="2952328"/>
          </a:xfrm>
          <a:prstGeom prst="roundRect">
            <a:avLst/>
          </a:prstGeom>
          <a:gradFill>
            <a:gsLst>
              <a:gs pos="0">
                <a:schemeClr val="bg1"/>
              </a:gs>
              <a:gs pos="17999">
                <a:schemeClr val="accent5">
                  <a:lumMod val="20000"/>
                  <a:lumOff val="80000"/>
                </a:schemeClr>
              </a:gs>
              <a:gs pos="36000">
                <a:schemeClr val="accent5">
                  <a:lumMod val="60000"/>
                  <a:lumOff val="40000"/>
                </a:schemeClr>
              </a:gs>
              <a:gs pos="61000">
                <a:schemeClr val="accent5">
                  <a:lumMod val="60000"/>
                  <a:lumOff val="40000"/>
                </a:schemeClr>
              </a:gs>
              <a:gs pos="82001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Интерактивный дисплей SMART SPNL-6065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Интерактивная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доска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SMART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Board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SBM680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программное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обеспечение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SMARTNotebook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17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рабочих мест</a:t>
            </a:r>
          </a:p>
        </p:txBody>
      </p:sp>
      <p:sp>
        <p:nvSpPr>
          <p:cNvPr id="4" name="Rectangle 3">
            <a:hlinkClick r:id="rId5" tooltip="Страница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8122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Муртазин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Игорь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Анатольевич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21.09.17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ST-17-11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9">
            <a:hlinkClick r:id="rId5" tooltip="Страница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818122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Муртазин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Игорь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Анатольевич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21.09.17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ST-17-11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7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2" name="AutoShape 4" descr="https://af12.mail.ru/cgi-bin/readmsg?id=15215617550000000891;0;0;2&amp;mode=attachment&amp;email=vvsu@mail.ru"/>
          <p:cNvSpPr>
            <a:spLocks noChangeAspect="1" noChangeArrowheads="1"/>
          </p:cNvSpPr>
          <p:nvPr/>
        </p:nvSpPr>
        <p:spPr bwMode="auto">
          <a:xfrm>
            <a:off x="155575" y="-1081088"/>
            <a:ext cx="53530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3">
            <a:hlinkClick r:id="rId3" tooltip="Страница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8122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Муртазин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Игорь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Анатольевич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21.09.17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ST-17-11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9">
            <a:hlinkClick r:id="rId3" tooltip="Страница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818122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Муртазин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Игорь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Анатольевич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21.09.17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ST-17-11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" name="Рисунок 20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921252"/>
            <a:ext cx="3435778" cy="3488501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AM&amp;P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Laboratory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Лаборатория Прикладной Математики и Программирования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556792"/>
            <a:ext cx="5040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исследований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Системное программирование,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POSIX и встраиваемые системы.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Цифровая обработка сигналов (изображений, видео и звука).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Компьютерное зрение.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Криптография с симметричным и асимметричным ключами.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интерпретаторов и компиляторов.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Глобальные и локальные сети и сетевые технологии.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Параллельные вычисления.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Программируемые логические интегральные схемы, средства разработки и моделирования.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7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Yana\Территория просвещения\Листовка ТП\презентация тп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4099" name="Picture 3" descr="O:\Yana\Территория просвещения\Листовка ТП\презентация тп\Ресурс 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7900"/>
            <a:ext cx="4901343" cy="5655396"/>
          </a:xfrm>
          <a:prstGeom prst="rect">
            <a:avLst/>
          </a:prstGeom>
          <a:noFill/>
        </p:spPr>
      </p:pic>
      <p:pic>
        <p:nvPicPr>
          <p:cNvPr id="4101" name="Picture 5" descr="O:\Yana\Территория просвещения\Листовка ТП\презентация тп\Ресурс 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2013"/>
            <a:ext cx="6049963" cy="5629275"/>
          </a:xfrm>
          <a:prstGeom prst="rect">
            <a:avLst/>
          </a:prstGeom>
          <a:noFill/>
        </p:spPr>
      </p:pic>
      <p:pic>
        <p:nvPicPr>
          <p:cNvPr id="5" name="Picture 3" descr="O:\Yana\Территория просвещения\Листовка ТП\презентация тп\Ресурс 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1944216" cy="1242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6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681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Инновационный образовательный проект  «Система непрерывной подготовки педагогов к профессиональной деятельности в цифровой образовательной среде»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Цель инновационного образовательного проекта </vt:lpstr>
      <vt:lpstr>Задачи инновационного образовательного проекта: </vt:lpstr>
      <vt:lpstr>Задачи инновационного образовательного проекта: </vt:lpstr>
      <vt:lpstr>Основная идея инновационного  образовательного проекта </vt:lpstr>
      <vt:lpstr>В результате реализации проекта будут разработаны следующие инновационные механизмы устойчивого развития и модернизации системы высшего педагогического образования в СГУ им. Питирима Сорокина:  </vt:lpstr>
      <vt:lpstr>Инновационный образовательный проект  «Система непрерывной подготовки педагогов к профессиональной деятельности в цифровой образовательной среде»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национальных и межнациональных отношений в студенческой среде  (на примере СГУ им. Питирима Сорокина)</dc:title>
  <dc:creator>Габова Мария Владимировна</dc:creator>
  <cp:lastModifiedBy>admin</cp:lastModifiedBy>
  <cp:revision>52</cp:revision>
  <dcterms:created xsi:type="dcterms:W3CDTF">2017-04-27T07:51:04Z</dcterms:created>
  <dcterms:modified xsi:type="dcterms:W3CDTF">2018-09-12T13:43:58Z</dcterms:modified>
</cp:coreProperties>
</file>