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66" d="100"/>
          <a:sy n="166" d="100"/>
        </p:scale>
        <p:origin x="-102" y="-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4999-EA29-49F1-A762-44D90EE0711B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E770-58A8-417B-811F-77B97F6CD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20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4999-EA29-49F1-A762-44D90EE0711B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E770-58A8-417B-811F-77B97F6CD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999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4999-EA29-49F1-A762-44D90EE0711B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E770-58A8-417B-811F-77B97F6CD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776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4999-EA29-49F1-A762-44D90EE0711B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E770-58A8-417B-811F-77B97F6CD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30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4999-EA29-49F1-A762-44D90EE0711B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E770-58A8-417B-811F-77B97F6CD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01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4999-EA29-49F1-A762-44D90EE0711B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E770-58A8-417B-811F-77B97F6CD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954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4999-EA29-49F1-A762-44D90EE0711B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E770-58A8-417B-811F-77B97F6CD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76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4999-EA29-49F1-A762-44D90EE0711B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E770-58A8-417B-811F-77B97F6CD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152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4999-EA29-49F1-A762-44D90EE0711B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E770-58A8-417B-811F-77B97F6CD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324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4999-EA29-49F1-A762-44D90EE0711B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E770-58A8-417B-811F-77B97F6CD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072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4999-EA29-49F1-A762-44D90EE0711B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E770-58A8-417B-811F-77B97F6CD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86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84999-EA29-49F1-A762-44D90EE0711B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0E770-58A8-417B-811F-77B97F6CD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023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3606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9662"/>
            <a:ext cx="7772400" cy="1102519"/>
          </a:xfrm>
        </p:spPr>
        <p:txBody>
          <a:bodyPr/>
          <a:lstStyle/>
          <a:p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Тема</a:t>
            </a:r>
            <a:endParaRPr lang="ru-RU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Подзаголовок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28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41"/>
            <a:ext cx="9144000" cy="5136060"/>
          </a:xfr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685800" y="1563638"/>
            <a:ext cx="77724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Тема</a:t>
            </a:r>
            <a:endParaRPr lang="ru-RU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371600" y="2698626"/>
            <a:ext cx="6400800" cy="1314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Подзаголовок</a:t>
            </a:r>
            <a:endParaRPr lang="ru-RU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288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40"/>
            <a:ext cx="9144000" cy="513606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840" y="51470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Заголовок слайда</a:t>
            </a:r>
            <a:endParaRPr lang="ru-RU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297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57246" cy="5143500"/>
          </a:xfr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02840" y="51470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Заголовок слайда</a:t>
            </a:r>
            <a:endParaRPr lang="ru-RU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8183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</Words>
  <Application>Microsoft Office PowerPoint</Application>
  <PresentationFormat>Экран (16:9)</PresentationFormat>
  <Paragraphs>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Тема</vt:lpstr>
      <vt:lpstr>Презентация PowerPoint</vt:lpstr>
      <vt:lpstr>Заголовок слайда</vt:lpstr>
      <vt:lpstr>Заголовок слайда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Габова Мария Владимировна</dc:creator>
  <cp:lastModifiedBy>Габова Мария Владимировна</cp:lastModifiedBy>
  <cp:revision>3</cp:revision>
  <dcterms:created xsi:type="dcterms:W3CDTF">2022-05-23T07:39:15Z</dcterms:created>
  <dcterms:modified xsi:type="dcterms:W3CDTF">2022-05-23T08:01:19Z</dcterms:modified>
</cp:coreProperties>
</file>